
<file path=[Content_Types].xml><?xml version="1.0" encoding="utf-8"?>
<Types xmlns="http://schemas.openxmlformats.org/package/2006/content-types">
  <Default Extension="gif" ContentType="image/gi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presentation.xml" ContentType="application/vnd.openxmlformats-officedocument.presentationml.presentation.main+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slideLayouts/slideLayout13.xml" ContentType="application/vnd.openxmlformats-officedocument.presentationml.slideLayout+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slideLayouts/slideLayout12.xml" ContentType="application/vnd.openxmlformats-officedocument.presentationml.slideLayout+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Layouts/slideLayout9.xml" ContentType="application/vnd.openxmlformats-officedocument.presentationml.slideLayout+xml"/>
  <Override PartName="/ppt/slideLayouts/slideLayout8.xml" ContentType="application/vnd.openxmlformats-officedocument.presentationml.slideLayout+xml"/>
  <Override PartName="/ppt/slideLayouts/slideLayout7.xml" ContentType="application/vnd.openxmlformats-officedocument.presentationml.slideLayout+xml"/>
  <Override PartName="/ppt/slideLayouts/slideLayout6.xml" ContentType="application/vnd.openxmlformats-officedocument.presentationml.slideLayout+xml"/>
  <Override PartName="/ppt/slideLayouts/slideLayout5.xml" ContentType="application/vnd.openxmlformats-officedocument.presentationml.slideLayout+xml"/>
  <Override PartName="/ppt/slideLayouts/slideLayout4.xml" ContentType="application/vnd.openxmlformats-officedocument.presentationml.slideLayout+xml"/>
  <Override PartName="/ppt/slideLayouts/slideLayout3.xml" ContentType="application/vnd.openxmlformats-officedocument.presentationml.slideLayout+xml"/>
  <Override PartName="/ppt/slideLayouts/slideLayout2.xml" ContentType="application/vnd.openxmlformats-officedocument.presentationml.slideLayout+xml"/>
  <Override PartName="/ppt/slideLayouts/slideLayout1.xml" ContentType="application/vnd.openxmlformats-officedocument.presentationml.slideLayout+xml"/>
  <Override PartName="/ppt/slideMasters/slideMaster2.xml" ContentType="application/vnd.openxmlformats-officedocument.presentationml.slideMaster+xml"/>
  <Override PartName="/ppt/slideMasters/slideMaster1.xml" ContentType="application/vnd.openxmlformats-officedocument.presentationml.slideMaster+xml"/>
  <Override PartName="/ppt/theme/theme1.xml" ContentType="application/vnd.openxmlformats-officedocument.theme+xml"/>
  <Override PartName="/ppt/notesMasters/notesMaster1.xml" ContentType="application/vnd.openxmlformats-officedocument.presentationml.notesMaster+xml"/>
  <Override PartName="/ppt/theme/theme3.xml" ContentType="application/vnd.openxmlformats-officedocument.theme+xml"/>
  <Override PartName="/ppt/theme/theme2.xml" ContentType="application/vnd.openxmlformats-officedocument.theme+xml"/>
  <Override PartName="/ppt/viewProps.xml" ContentType="application/vnd.openxmlformats-officedocument.presentationml.viewProps+xml"/>
  <Override PartName="/ppt/presProps.xml" ContentType="application/vnd.openxmlformats-officedocument.presentationml.presProps+xml"/>
  <Override PartName="/ppt/tableStyles.xml" ContentType="application/vnd.openxmlformats-officedocument.presentationml.tableStyles+xml"/>
  <Override PartName="/docProps/app.xml" ContentType="application/vnd.openxmlformats-officedocument.extended-properties+xml"/>
  <Override PartName="/docProps/core.xml" ContentType="application/vnd.openxmlformats-package.core-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86" r:id="rId1"/>
    <p:sldMasterId id="2147483687" r:id="rId2"/>
  </p:sldMasterIdLst>
  <p:notesMasterIdLst>
    <p:notesMasterId r:id="rId20"/>
  </p:notesMasterIdLst>
  <p:sldIdLst>
    <p:sldId id="256" r:id="rId3"/>
    <p:sldId id="277" r:id="rId4"/>
    <p:sldId id="257" r:id="rId5"/>
    <p:sldId id="262" r:id="rId6"/>
    <p:sldId id="333" r:id="rId7"/>
    <p:sldId id="331" r:id="rId8"/>
    <p:sldId id="321" r:id="rId9"/>
    <p:sldId id="2323" r:id="rId10"/>
    <p:sldId id="274" r:id="rId11"/>
    <p:sldId id="5976" r:id="rId12"/>
    <p:sldId id="5977" r:id="rId13"/>
    <p:sldId id="5992" r:id="rId14"/>
    <p:sldId id="5978" r:id="rId15"/>
    <p:sldId id="5979" r:id="rId16"/>
    <p:sldId id="5993" r:id="rId17"/>
    <p:sldId id="332" r:id="rId18"/>
    <p:sldId id="280" r:id="rId19"/>
  </p:sldIdLst>
  <p:sldSz cx="12192000" cy="6858000"/>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830"/>
    <p:restoredTop sz="94554"/>
  </p:normalViewPr>
  <p:slideViewPr>
    <p:cSldViewPr snapToGrid="0">
      <p:cViewPr varScale="1">
        <p:scale>
          <a:sx n="85" d="100"/>
          <a:sy n="85" d="100"/>
        </p:scale>
        <p:origin x="176" y="840"/>
      </p:cViewPr>
      <p:guideLst/>
    </p:cSldViewPr>
  </p:slideViewPr>
  <p:notesTextViewPr>
    <p:cViewPr>
      <p:scale>
        <a:sx n="1" d="1"/>
        <a:sy n="1" d="1"/>
      </p:scale>
      <p:origin x="0" y="0"/>
    </p:cViewPr>
  </p:notesTextViewPr>
  <p:sorterViewPr>
    <p:cViewPr>
      <p:scale>
        <a:sx n="80" d="100"/>
        <a:sy n="8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customXml" Target="../customXml/item2.xml"/><Relationship Id="rId3" Type="http://schemas.openxmlformats.org/officeDocument/2006/relationships/slide" Target="slides/slide1.xml"/><Relationship Id="rId21" Type="http://schemas.openxmlformats.org/officeDocument/2006/relationships/presProps" Target="pres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customXml" Target="../customXml/item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theme" Target="theme/theme1.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viewProps" Target="viewProps.xml"/><Relationship Id="rId27" Type="http://schemas.openxmlformats.org/officeDocument/2006/relationships/customXml" Target="../customXml/item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L="914400" marR="0" lvl="1"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2pPr>
            <a:lvl3pPr marL="1371600" marR="0" lvl="2"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3pPr>
            <a:lvl4pPr marL="1828800" marR="0" lvl="3"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4pPr>
            <a:lvl5pPr marL="2286000" marR="0" lvl="4"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5pPr>
            <a:lvl6pPr marL="2743200" marR="0" lvl="5"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8"/>
        <p:cNvGrpSpPr/>
        <p:nvPr/>
      </p:nvGrpSpPr>
      <p:grpSpPr>
        <a:xfrm>
          <a:off x="0" y="0"/>
          <a:ext cx="0" cy="0"/>
          <a:chOff x="0" y="0"/>
          <a:chExt cx="0" cy="0"/>
        </a:xfrm>
      </p:grpSpPr>
      <p:sp>
        <p:nvSpPr>
          <p:cNvPr id="259" name="Google Shape;259;p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60" name="Google Shape;260;p1: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1200"/>
              <a:buFont typeface="Calibri"/>
              <a:buNone/>
            </a:pPr>
            <a:endParaRPr/>
          </a:p>
        </p:txBody>
      </p:sp>
      <p:sp>
        <p:nvSpPr>
          <p:cNvPr id="261" name="Google Shape;261;p1: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400"/>
              <a:buFont typeface="Arial"/>
              <a:buNone/>
            </a:pPr>
            <a:fld id="{00000000-1234-1234-1234-123412341234}" type="slidenum">
              <a:rPr lang="en-US" sz="1400" b="0" i="0" u="none" strike="noStrike" cap="none">
                <a:solidFill>
                  <a:srgbClr val="000000"/>
                </a:solidFill>
                <a:latin typeface="Arial"/>
                <a:ea typeface="Arial"/>
                <a:cs typeface="Arial"/>
                <a:sym typeface="Arial"/>
              </a:rPr>
              <a:t>1</a:t>
            </a:fld>
            <a:endParaRPr sz="1400" b="0" i="0" u="none" strike="noStrike" cap="none">
              <a:solidFill>
                <a:srgbClr val="000000"/>
              </a:solidFill>
              <a:latin typeface="Arial"/>
              <a:ea typeface="Arial"/>
              <a:cs typeface="Arial"/>
              <a:sym typeface="Arial"/>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8">
          <a:extLst>
            <a:ext uri="{FF2B5EF4-FFF2-40B4-BE49-F238E27FC236}">
              <a16:creationId xmlns:a16="http://schemas.microsoft.com/office/drawing/2014/main" id="{F15A2DC1-083F-241B-DE44-A3CE67DFB55E}"/>
            </a:ext>
          </a:extLst>
        </p:cNvPr>
        <p:cNvGrpSpPr/>
        <p:nvPr/>
      </p:nvGrpSpPr>
      <p:grpSpPr>
        <a:xfrm>
          <a:off x="0" y="0"/>
          <a:ext cx="0" cy="0"/>
          <a:chOff x="0" y="0"/>
          <a:chExt cx="0" cy="0"/>
        </a:xfrm>
      </p:grpSpPr>
      <p:sp>
        <p:nvSpPr>
          <p:cNvPr id="509" name="Google Shape;509;g2d9f74984b8_0_8:notes">
            <a:extLst>
              <a:ext uri="{FF2B5EF4-FFF2-40B4-BE49-F238E27FC236}">
                <a16:creationId xmlns:a16="http://schemas.microsoft.com/office/drawing/2014/main" id="{9E1BD6EC-A658-9026-6CC5-E7DB4B3222BD}"/>
              </a:ext>
            </a:extLst>
          </p:cNvPr>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1200"/>
              <a:buFont typeface="Calibri"/>
              <a:buNone/>
            </a:pPr>
            <a:endParaRPr/>
          </a:p>
        </p:txBody>
      </p:sp>
      <p:sp>
        <p:nvSpPr>
          <p:cNvPr id="510" name="Google Shape;510;g2d9f74984b8_0_8:notes">
            <a:extLst>
              <a:ext uri="{FF2B5EF4-FFF2-40B4-BE49-F238E27FC236}">
                <a16:creationId xmlns:a16="http://schemas.microsoft.com/office/drawing/2014/main" id="{8AE738B0-E028-0C8C-07A2-C9A340D94039}"/>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64729668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1"/>
        <p:cNvGrpSpPr/>
        <p:nvPr/>
      </p:nvGrpSpPr>
      <p:grpSpPr>
        <a:xfrm>
          <a:off x="0" y="0"/>
          <a:ext cx="0" cy="0"/>
          <a:chOff x="0" y="0"/>
          <a:chExt cx="0" cy="0"/>
        </a:xfrm>
      </p:grpSpPr>
      <p:sp>
        <p:nvSpPr>
          <p:cNvPr id="522" name="Google Shape;522;g2d9f74984b8_0_25: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1200"/>
              <a:buFont typeface="Calibri"/>
              <a:buNone/>
            </a:pPr>
            <a:endParaRPr/>
          </a:p>
        </p:txBody>
      </p:sp>
      <p:sp>
        <p:nvSpPr>
          <p:cNvPr id="523" name="Google Shape;523;g2d9f74984b8_0_2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2"/>
        <p:cNvGrpSpPr/>
        <p:nvPr/>
      </p:nvGrpSpPr>
      <p:grpSpPr>
        <a:xfrm>
          <a:off x="0" y="0"/>
          <a:ext cx="0" cy="0"/>
          <a:chOff x="0" y="0"/>
          <a:chExt cx="0" cy="0"/>
        </a:xfrm>
      </p:grpSpPr>
      <p:sp>
        <p:nvSpPr>
          <p:cNvPr id="143" name="Google Shape;143;g347742504e3_1_22: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dirty="0"/>
          </a:p>
        </p:txBody>
      </p:sp>
      <p:sp>
        <p:nvSpPr>
          <p:cNvPr id="144" name="Google Shape;144;g347742504e3_1_2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03987266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56"/>
        <p:cNvGrpSpPr/>
        <p:nvPr/>
      </p:nvGrpSpPr>
      <p:grpSpPr>
        <a:xfrm>
          <a:off x="0" y="0"/>
          <a:ext cx="0" cy="0"/>
          <a:chOff x="0" y="0"/>
          <a:chExt cx="0" cy="0"/>
        </a:xfrm>
      </p:grpSpPr>
      <p:sp>
        <p:nvSpPr>
          <p:cNvPr id="557" name="Google Shape;557;p5: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1200"/>
              <a:buFont typeface="Calibri"/>
              <a:buNone/>
            </a:pPr>
            <a:endParaRPr/>
          </a:p>
        </p:txBody>
      </p:sp>
      <p:sp>
        <p:nvSpPr>
          <p:cNvPr id="558" name="Google Shape;558;p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33"/>
        <p:cNvGrpSpPr/>
        <p:nvPr/>
      </p:nvGrpSpPr>
      <p:grpSpPr>
        <a:xfrm>
          <a:off x="0" y="0"/>
          <a:ext cx="0" cy="0"/>
          <a:chOff x="0" y="0"/>
          <a:chExt cx="0" cy="0"/>
        </a:xfrm>
      </p:grpSpPr>
      <p:sp>
        <p:nvSpPr>
          <p:cNvPr id="534" name="Google Shape;534;g2f435b44cc7_0_12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35" name="Google Shape;535;g2f435b44cc7_0_129: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536" name="Google Shape;536;g2f435b44cc7_0_129: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2</a:t>
            </a:fld>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0"/>
        <p:cNvGrpSpPr/>
        <p:nvPr/>
      </p:nvGrpSpPr>
      <p:grpSpPr>
        <a:xfrm>
          <a:off x="0" y="0"/>
          <a:ext cx="0" cy="0"/>
          <a:chOff x="0" y="0"/>
          <a:chExt cx="0" cy="0"/>
        </a:xfrm>
      </p:grpSpPr>
      <p:sp>
        <p:nvSpPr>
          <p:cNvPr id="271" name="Google Shape;271;g2f435b44cc7_0_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72" name="Google Shape;272;g2f435b44cc7_0_8: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73" name="Google Shape;273;g2f435b44cc7_0_8: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3</a:t>
            </a:f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1"/>
        <p:cNvGrpSpPr/>
        <p:nvPr/>
      </p:nvGrpSpPr>
      <p:grpSpPr>
        <a:xfrm>
          <a:off x="0" y="0"/>
          <a:ext cx="0" cy="0"/>
          <a:chOff x="0" y="0"/>
          <a:chExt cx="0" cy="0"/>
        </a:xfrm>
      </p:grpSpPr>
      <p:sp>
        <p:nvSpPr>
          <p:cNvPr id="342" name="Google Shape;342;g2f435b44cc7_0_6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43" name="Google Shape;343;g2f435b44cc7_0_68: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a:latin typeface="Arial"/>
                <a:ea typeface="Arial"/>
                <a:cs typeface="Arial"/>
                <a:sym typeface="Arial"/>
              </a:rPr>
              <a:t>The backpropagation algorithm uses the gradient descent optimization method to update the weights and biases of the network. The gradient descent method calculates the gradient of the error function with respect to the weights and biases, and then updates the weights and biases in the direction of the negative gradient, which reduces the error.</a:t>
            </a:r>
            <a:endParaRPr>
              <a:latin typeface="Arial"/>
              <a:ea typeface="Arial"/>
              <a:cs typeface="Arial"/>
              <a:sym typeface="Arial"/>
            </a:endParaRPr>
          </a:p>
          <a:p>
            <a:pPr marL="0" lvl="0" indent="0" algn="l" rtl="0">
              <a:spcBef>
                <a:spcPts val="0"/>
              </a:spcBef>
              <a:spcAft>
                <a:spcPts val="0"/>
              </a:spcAft>
              <a:buNone/>
            </a:pPr>
            <a:endParaRPr>
              <a:latin typeface="Arial"/>
              <a:ea typeface="Arial"/>
              <a:cs typeface="Arial"/>
              <a:sym typeface="Arial"/>
            </a:endParaRPr>
          </a:p>
          <a:p>
            <a:pPr marL="0" lvl="0" indent="0" algn="l" rtl="0">
              <a:spcBef>
                <a:spcPts val="0"/>
              </a:spcBef>
              <a:spcAft>
                <a:spcPts val="0"/>
              </a:spcAft>
              <a:buNone/>
            </a:pPr>
            <a:r>
              <a:rPr lang="en-US">
                <a:latin typeface="Arial"/>
                <a:ea typeface="Arial"/>
                <a:cs typeface="Arial"/>
                <a:sym typeface="Arial"/>
              </a:rPr>
              <a:t>gradient descent is used to optimize the loss function by iteratively adjusting model parameters to minimize the loss,</a:t>
            </a:r>
            <a:endParaRPr>
              <a:latin typeface="Arial"/>
              <a:ea typeface="Arial"/>
              <a:cs typeface="Arial"/>
              <a:sym typeface="Arial"/>
            </a:endParaRPr>
          </a:p>
        </p:txBody>
      </p:sp>
      <p:sp>
        <p:nvSpPr>
          <p:cNvPr id="344" name="Google Shape;344;g2f435b44cc7_0_68: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4</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95"/>
        <p:cNvGrpSpPr/>
        <p:nvPr/>
      </p:nvGrpSpPr>
      <p:grpSpPr>
        <a:xfrm>
          <a:off x="0" y="0"/>
          <a:ext cx="0" cy="0"/>
          <a:chOff x="0" y="0"/>
          <a:chExt cx="0" cy="0"/>
        </a:xfrm>
      </p:grpSpPr>
      <p:sp>
        <p:nvSpPr>
          <p:cNvPr id="696" name="Google Shape;696;g8b0388bb0b_18_481: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139700" marR="0" lvl="0" indent="0" algn="l" defTabSz="457133" rtl="0" eaLnBrk="1" fontAlgn="auto" latinLnBrk="0" hangingPunct="1">
              <a:lnSpc>
                <a:spcPct val="100000"/>
              </a:lnSpc>
              <a:spcBef>
                <a:spcPts val="0"/>
              </a:spcBef>
              <a:spcAft>
                <a:spcPts val="0"/>
              </a:spcAft>
              <a:buClr>
                <a:schemeClr val="tx2"/>
              </a:buClr>
              <a:buSzPct val="80000"/>
              <a:buFont typeface="Calibri"/>
              <a:buNone/>
              <a:tabLst/>
              <a:defRPr/>
            </a:pPr>
            <a:r>
              <a:rPr lang="en-US" dirty="0">
                <a:solidFill>
                  <a:srgbClr val="464749"/>
                </a:solidFill>
              </a:rPr>
              <a:t>Provided by: </a:t>
            </a:r>
            <a:r>
              <a:rPr lang="en-US" dirty="0" err="1">
                <a:solidFill>
                  <a:srgbClr val="464749"/>
                </a:solidFill>
              </a:rPr>
              <a:t>Agniv</a:t>
            </a:r>
            <a:r>
              <a:rPr lang="en-US" dirty="0">
                <a:solidFill>
                  <a:srgbClr val="464749"/>
                </a:solidFill>
              </a:rPr>
              <a:t> Sengupta/Luca </a:t>
            </a:r>
            <a:r>
              <a:rPr lang="en-US" dirty="0" err="1">
                <a:solidFill>
                  <a:srgbClr val="464749"/>
                </a:solidFill>
              </a:rPr>
              <a:t>Delle</a:t>
            </a:r>
            <a:r>
              <a:rPr lang="en-US" dirty="0">
                <a:solidFill>
                  <a:srgbClr val="464749"/>
                </a:solidFill>
              </a:rPr>
              <a:t> Monache</a:t>
            </a:r>
            <a:endParaRPr lang="en-US" b="1" dirty="0"/>
          </a:p>
          <a:p>
            <a:pPr marL="139700" indent="0">
              <a:buClr>
                <a:schemeClr val="tx2"/>
              </a:buClr>
              <a:buSzPct val="80000"/>
              <a:buFont typeface="Calibri"/>
              <a:buNone/>
            </a:pPr>
            <a:endParaRPr lang="en-US" sz="1200" dirty="0">
              <a:solidFill>
                <a:schemeClr val="tx2"/>
              </a:solidFill>
              <a:latin typeface="Calibri"/>
              <a:ea typeface="Calibri"/>
              <a:cs typeface="Calibri"/>
              <a:sym typeface="Calibri"/>
            </a:endParaRPr>
          </a:p>
        </p:txBody>
      </p:sp>
      <p:sp>
        <p:nvSpPr>
          <p:cNvPr id="697" name="Google Shape;697;g8b0388bb0b_18_48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09"/>
        <p:cNvGrpSpPr/>
        <p:nvPr/>
      </p:nvGrpSpPr>
      <p:grpSpPr>
        <a:xfrm>
          <a:off x="0" y="0"/>
          <a:ext cx="0" cy="0"/>
          <a:chOff x="0" y="0"/>
          <a:chExt cx="0" cy="0"/>
        </a:xfrm>
      </p:grpSpPr>
      <p:sp>
        <p:nvSpPr>
          <p:cNvPr id="1510" name="Google Shape;1510;g2f81a21ec8e_0_106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511" name="Google Shape;1511;g2f81a21ec8e_0_1068: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100"/>
              <a:buNone/>
            </a:pPr>
            <a:r>
              <a:rPr lang="en-US"/>
              <a:t>4 months of traiing</a:t>
            </a:r>
            <a:endParaRPr/>
          </a:p>
        </p:txBody>
      </p:sp>
      <p:sp>
        <p:nvSpPr>
          <p:cNvPr id="1512" name="Google Shape;1512;g2f81a21ec8e_0_1068: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400"/>
              <a:buFont typeface="Arial"/>
              <a:buNone/>
            </a:pPr>
            <a:fld id="{00000000-1234-1234-1234-123412341234}" type="slidenum">
              <a:rPr lang="en-US" sz="1400" b="0" i="0" u="none" strike="noStrike" cap="none">
                <a:solidFill>
                  <a:srgbClr val="000000"/>
                </a:solidFill>
                <a:latin typeface="Arial"/>
                <a:ea typeface="Arial"/>
                <a:cs typeface="Arial"/>
                <a:sym typeface="Arial"/>
              </a:rPr>
              <a:t>7</a:t>
            </a:fld>
            <a:endParaRPr sz="1400" b="0" i="0" u="none" strike="noStrike" cap="none">
              <a:solidFill>
                <a:srgbClr val="000000"/>
              </a:solidFill>
              <a:latin typeface="Arial"/>
              <a:ea typeface="Arial"/>
              <a:cs typeface="Arial"/>
              <a:sym typeface="Arial"/>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71"/>
        <p:cNvGrpSpPr/>
        <p:nvPr/>
      </p:nvGrpSpPr>
      <p:grpSpPr>
        <a:xfrm>
          <a:off x="0" y="0"/>
          <a:ext cx="0" cy="0"/>
          <a:chOff x="0" y="0"/>
          <a:chExt cx="0" cy="0"/>
        </a:xfrm>
      </p:grpSpPr>
      <p:sp>
        <p:nvSpPr>
          <p:cNvPr id="772" name="Google Shape;772;g15e13ff5323_2_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73" name="Google Shape;773;g15e13ff5323_2_1: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60 days of training</a:t>
            </a:r>
            <a:endParaRPr dirty="0"/>
          </a:p>
        </p:txBody>
      </p:sp>
      <p:sp>
        <p:nvSpPr>
          <p:cNvPr id="774" name="Google Shape;774;g15e13ff5323_2_1:notes"/>
          <p:cNvSpPr txBox="1">
            <a:spLocks noGrp="1"/>
          </p:cNvSpPr>
          <p:nvPr>
            <p:ph type="sldNum" idx="12"/>
          </p:nvPr>
        </p:nvSpPr>
        <p:spPr>
          <a:xfrm>
            <a:off x="3884613" y="8685213"/>
            <a:ext cx="2971800" cy="4572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8</a:t>
            </a:fld>
            <a:endParaRPr/>
          </a:p>
        </p:txBody>
      </p:sp>
    </p:spTree>
    <p:extLst>
      <p:ext uri="{BB962C8B-B14F-4D97-AF65-F5344CB8AC3E}">
        <p14:creationId xmlns:p14="http://schemas.microsoft.com/office/powerpoint/2010/main" val="126227991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0"/>
        <p:cNvGrpSpPr/>
        <p:nvPr/>
      </p:nvGrpSpPr>
      <p:grpSpPr>
        <a:xfrm>
          <a:off x="0" y="0"/>
          <a:ext cx="0" cy="0"/>
          <a:chOff x="0" y="0"/>
          <a:chExt cx="0" cy="0"/>
        </a:xfrm>
      </p:grpSpPr>
      <p:sp>
        <p:nvSpPr>
          <p:cNvPr id="501" name="Google Shape;501;p12: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1200"/>
              <a:buFont typeface="Calibri"/>
              <a:buNone/>
            </a:pPr>
            <a:endParaRPr/>
          </a:p>
        </p:txBody>
      </p:sp>
      <p:sp>
        <p:nvSpPr>
          <p:cNvPr id="502" name="Google Shape;502;p1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158750" indent="0">
              <a:buNone/>
            </a:pPr>
            <a:r>
              <a:rPr lang="en-US" dirty="0"/>
              <a:t>Chart shows the progress of global AI-weather models over time, for 500hPa geopotential (Z500). The purpose of these isn’t to provide an exact scoring of which model is best but rather to give an overview of the overall progress of the field.</a:t>
            </a:r>
          </a:p>
          <a:p>
            <a:pPr>
              <a:buFont typeface="Arial" panose="020B0604020202020204" pitchFamily="34" charset="0"/>
              <a:buChar char="•"/>
            </a:pPr>
            <a:r>
              <a:rPr lang="en-US" dirty="0"/>
              <a:t>3 day scores are chosen to minimize the potential confounding effect of blurring on RMSE metrics (at 3 days HRES RMSE is roughly equal to ENS mean RMSE).</a:t>
            </a:r>
          </a:p>
          <a:p>
            <a:endParaRPr lang="en-US" dirty="0"/>
          </a:p>
        </p:txBody>
      </p:sp>
    </p:spTree>
    <p:extLst>
      <p:ext uri="{BB962C8B-B14F-4D97-AF65-F5344CB8AC3E}">
        <p14:creationId xmlns:p14="http://schemas.microsoft.com/office/powerpoint/2010/main" val="349545142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5_Title Slide - White+Seal">
  <p:cSld name="5_Title Slide - White+Seal">
    <p:bg>
      <p:bgPr>
        <a:solidFill>
          <a:srgbClr val="13294A"/>
        </a:solidFill>
        <a:effectLst/>
      </p:bgPr>
    </p:bg>
    <p:spTree>
      <p:nvGrpSpPr>
        <p:cNvPr id="1" name="Shape 15"/>
        <p:cNvGrpSpPr/>
        <p:nvPr/>
      </p:nvGrpSpPr>
      <p:grpSpPr>
        <a:xfrm>
          <a:off x="0" y="0"/>
          <a:ext cx="0" cy="0"/>
          <a:chOff x="0" y="0"/>
          <a:chExt cx="0" cy="0"/>
        </a:xfrm>
      </p:grpSpPr>
      <p:sp>
        <p:nvSpPr>
          <p:cNvPr id="16" name="Google Shape;16;p2"/>
          <p:cNvSpPr>
            <a:spLocks noGrp="1"/>
          </p:cNvSpPr>
          <p:nvPr>
            <p:ph type="pic" idx="2"/>
          </p:nvPr>
        </p:nvSpPr>
        <p:spPr>
          <a:xfrm>
            <a:off x="0" y="0"/>
            <a:ext cx="12192000" cy="6858000"/>
          </a:xfrm>
          <a:prstGeom prst="rect">
            <a:avLst/>
          </a:prstGeom>
          <a:noFill/>
          <a:ln>
            <a:noFill/>
          </a:ln>
        </p:spPr>
      </p:sp>
      <p:sp>
        <p:nvSpPr>
          <p:cNvPr id="17" name="Google Shape;17;p2"/>
          <p:cNvSpPr txBox="1">
            <a:spLocks noGrp="1"/>
          </p:cNvSpPr>
          <p:nvPr>
            <p:ph type="ctrTitle"/>
          </p:nvPr>
        </p:nvSpPr>
        <p:spPr>
          <a:xfrm>
            <a:off x="384936" y="1844897"/>
            <a:ext cx="11397600" cy="1470000"/>
          </a:xfrm>
          <a:prstGeom prst="rect">
            <a:avLst/>
          </a:prstGeom>
          <a:noFill/>
          <a:ln>
            <a:noFill/>
          </a:ln>
        </p:spPr>
        <p:txBody>
          <a:bodyPr spcFirstLastPara="1" wrap="square" lIns="0" tIns="0" rIns="0" bIns="0" anchor="b" anchorCtr="0">
            <a:noAutofit/>
          </a:bodyPr>
          <a:lstStyle>
            <a:lvl1pPr lvl="0" algn="l">
              <a:lnSpc>
                <a:spcPct val="83333"/>
              </a:lnSpc>
              <a:spcBef>
                <a:spcPts val="0"/>
              </a:spcBef>
              <a:spcAft>
                <a:spcPts val="0"/>
              </a:spcAft>
              <a:buClr>
                <a:srgbClr val="FFFFFF"/>
              </a:buClr>
              <a:buSzPts val="2700"/>
              <a:buFont typeface="Calibri"/>
              <a:buNone/>
              <a:defRPr sz="3600" b="1" cap="none">
                <a:solidFill>
                  <a:srgbClr val="FFFFFF"/>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8" name="Google Shape;18;p2"/>
          <p:cNvSpPr txBox="1">
            <a:spLocks noGrp="1"/>
          </p:cNvSpPr>
          <p:nvPr>
            <p:ph type="subTitle" idx="1"/>
          </p:nvPr>
        </p:nvSpPr>
        <p:spPr>
          <a:xfrm>
            <a:off x="384936" y="3461119"/>
            <a:ext cx="11397600" cy="2286400"/>
          </a:xfrm>
          <a:prstGeom prst="rect">
            <a:avLst/>
          </a:prstGeom>
          <a:noFill/>
          <a:ln>
            <a:noFill/>
          </a:ln>
        </p:spPr>
        <p:txBody>
          <a:bodyPr spcFirstLastPara="1" wrap="square" lIns="0" tIns="0" rIns="0" bIns="0" anchor="t" anchorCtr="0">
            <a:noAutofit/>
          </a:bodyPr>
          <a:lstStyle>
            <a:lvl1pPr lvl="0" algn="l">
              <a:lnSpc>
                <a:spcPct val="90000"/>
              </a:lnSpc>
              <a:spcBef>
                <a:spcPts val="1067"/>
              </a:spcBef>
              <a:spcAft>
                <a:spcPts val="0"/>
              </a:spcAft>
              <a:buClr>
                <a:srgbClr val="FFFFFF"/>
              </a:buClr>
              <a:buSzPts val="1500"/>
              <a:buNone/>
              <a:defRPr sz="2000">
                <a:solidFill>
                  <a:srgbClr val="FFFFFF"/>
                </a:solidFill>
              </a:defRPr>
            </a:lvl1pPr>
            <a:lvl2pPr lvl="1" algn="ctr">
              <a:lnSpc>
                <a:spcPct val="90000"/>
              </a:lnSpc>
              <a:spcBef>
                <a:spcPts val="1200"/>
              </a:spcBef>
              <a:spcAft>
                <a:spcPts val="0"/>
              </a:spcAft>
              <a:buClr>
                <a:srgbClr val="888888"/>
              </a:buClr>
              <a:buSzPts val="1800"/>
              <a:buNone/>
              <a:defRPr>
                <a:solidFill>
                  <a:srgbClr val="888888"/>
                </a:solidFill>
              </a:defRPr>
            </a:lvl2pPr>
            <a:lvl3pPr lvl="2" algn="ctr">
              <a:lnSpc>
                <a:spcPct val="90000"/>
              </a:lnSpc>
              <a:spcBef>
                <a:spcPts val="1200"/>
              </a:spcBef>
              <a:spcAft>
                <a:spcPts val="0"/>
              </a:spcAft>
              <a:buClr>
                <a:srgbClr val="888888"/>
              </a:buClr>
              <a:buSzPts val="1500"/>
              <a:buNone/>
              <a:defRPr>
                <a:solidFill>
                  <a:srgbClr val="888888"/>
                </a:solidFill>
              </a:defRPr>
            </a:lvl3pPr>
            <a:lvl4pPr lvl="3" algn="ctr">
              <a:lnSpc>
                <a:spcPct val="90000"/>
              </a:lnSpc>
              <a:spcBef>
                <a:spcPts val="1200"/>
              </a:spcBef>
              <a:spcAft>
                <a:spcPts val="0"/>
              </a:spcAft>
              <a:buClr>
                <a:srgbClr val="888888"/>
              </a:buClr>
              <a:buSzPts val="1400"/>
              <a:buNone/>
              <a:defRPr>
                <a:solidFill>
                  <a:srgbClr val="888888"/>
                </a:solidFill>
              </a:defRPr>
            </a:lvl4pPr>
            <a:lvl5pPr lvl="4" algn="ctr">
              <a:lnSpc>
                <a:spcPct val="90000"/>
              </a:lnSpc>
              <a:spcBef>
                <a:spcPts val="1200"/>
              </a:spcBef>
              <a:spcAft>
                <a:spcPts val="0"/>
              </a:spcAft>
              <a:buClr>
                <a:srgbClr val="888888"/>
              </a:buClr>
              <a:buSzPts val="1400"/>
              <a:buNone/>
              <a:defRPr>
                <a:solidFill>
                  <a:srgbClr val="888888"/>
                </a:solidFill>
              </a:defRPr>
            </a:lvl5pPr>
            <a:lvl6pPr lvl="5" algn="ctr">
              <a:lnSpc>
                <a:spcPct val="90000"/>
              </a:lnSpc>
              <a:spcBef>
                <a:spcPts val="1200"/>
              </a:spcBef>
              <a:spcAft>
                <a:spcPts val="0"/>
              </a:spcAft>
              <a:buClr>
                <a:srgbClr val="888888"/>
              </a:buClr>
              <a:buSzPts val="1400"/>
              <a:buNone/>
              <a:defRPr>
                <a:solidFill>
                  <a:srgbClr val="888888"/>
                </a:solidFill>
              </a:defRPr>
            </a:lvl6pPr>
            <a:lvl7pPr lvl="6" algn="ctr">
              <a:lnSpc>
                <a:spcPct val="90000"/>
              </a:lnSpc>
              <a:spcBef>
                <a:spcPts val="533"/>
              </a:spcBef>
              <a:spcAft>
                <a:spcPts val="0"/>
              </a:spcAft>
              <a:buClr>
                <a:srgbClr val="888888"/>
              </a:buClr>
              <a:buSzPts val="1400"/>
              <a:buNone/>
              <a:defRPr>
                <a:solidFill>
                  <a:srgbClr val="888888"/>
                </a:solidFill>
              </a:defRPr>
            </a:lvl7pPr>
            <a:lvl8pPr lvl="7" algn="ctr">
              <a:lnSpc>
                <a:spcPct val="90000"/>
              </a:lnSpc>
              <a:spcBef>
                <a:spcPts val="533"/>
              </a:spcBef>
              <a:spcAft>
                <a:spcPts val="0"/>
              </a:spcAft>
              <a:buClr>
                <a:srgbClr val="888888"/>
              </a:buClr>
              <a:buSzPts val="1400"/>
              <a:buNone/>
              <a:defRPr>
                <a:solidFill>
                  <a:srgbClr val="888888"/>
                </a:solidFill>
              </a:defRPr>
            </a:lvl8pPr>
            <a:lvl9pPr lvl="8" algn="ctr">
              <a:lnSpc>
                <a:spcPct val="90000"/>
              </a:lnSpc>
              <a:spcBef>
                <a:spcPts val="533"/>
              </a:spcBef>
              <a:spcAft>
                <a:spcPts val="0"/>
              </a:spcAft>
              <a:buClr>
                <a:srgbClr val="888888"/>
              </a:buClr>
              <a:buSzPts val="1400"/>
              <a:buNone/>
              <a:defRPr>
                <a:solidFill>
                  <a:srgbClr val="888888"/>
                </a:solidFill>
              </a:defRPr>
            </a:lvl9pPr>
          </a:lstStyle>
          <a:p>
            <a:endParaRPr/>
          </a:p>
        </p:txBody>
      </p:sp>
      <p:pic>
        <p:nvPicPr>
          <p:cNvPr id="19" name="Google Shape;19;p2"/>
          <p:cNvPicPr preferRelativeResize="0"/>
          <p:nvPr/>
        </p:nvPicPr>
        <p:blipFill rotWithShape="1">
          <a:blip r:embed="rId2">
            <a:alphaModFix/>
          </a:blip>
          <a:srcRect/>
          <a:stretch/>
        </p:blipFill>
        <p:spPr>
          <a:xfrm>
            <a:off x="919263" y="6160583"/>
            <a:ext cx="4167383" cy="520923"/>
          </a:xfrm>
          <a:prstGeom prst="rect">
            <a:avLst/>
          </a:prstGeom>
          <a:noFill/>
          <a:ln>
            <a:noFill/>
          </a:ln>
        </p:spPr>
      </p:pic>
      <p:sp>
        <p:nvSpPr>
          <p:cNvPr id="20" name="Google Shape;20;p2"/>
          <p:cNvSpPr/>
          <p:nvPr/>
        </p:nvSpPr>
        <p:spPr>
          <a:xfrm>
            <a:off x="-140757" y="6095999"/>
            <a:ext cx="884980" cy="869475"/>
          </a:xfrm>
          <a:custGeom>
            <a:avLst/>
            <a:gdLst/>
            <a:ahLst/>
            <a:cxnLst/>
            <a:rect l="l" t="t" r="r" b="b"/>
            <a:pathLst>
              <a:path w="5899869" h="5796501" extrusionOk="0">
                <a:moveTo>
                  <a:pt x="4431664" y="3180611"/>
                </a:moveTo>
                <a:lnTo>
                  <a:pt x="5620384" y="4369332"/>
                </a:lnTo>
                <a:lnTo>
                  <a:pt x="4868985" y="5120730"/>
                </a:lnTo>
                <a:lnTo>
                  <a:pt x="2527325" y="5100851"/>
                </a:lnTo>
                <a:close/>
                <a:moveTo>
                  <a:pt x="1554481" y="282360"/>
                </a:moveTo>
                <a:lnTo>
                  <a:pt x="2743201" y="1471081"/>
                </a:lnTo>
                <a:lnTo>
                  <a:pt x="799106" y="3423126"/>
                </a:lnTo>
                <a:cubicBezTo>
                  <a:pt x="797781" y="2629321"/>
                  <a:pt x="796455" y="1835515"/>
                  <a:pt x="795130" y="1041710"/>
                </a:cubicBezTo>
                <a:close/>
                <a:moveTo>
                  <a:pt x="4711149" y="0"/>
                </a:moveTo>
                <a:lnTo>
                  <a:pt x="5899869" y="1188721"/>
                </a:lnTo>
                <a:lnTo>
                  <a:pt x="1307990" y="5796501"/>
                </a:lnTo>
                <a:lnTo>
                  <a:pt x="0" y="4735002"/>
                </a:lnTo>
                <a:close/>
              </a:path>
            </a:pathLst>
          </a:custGeom>
          <a:solidFill>
            <a:srgbClr val="007DBA">
              <a:alpha val="69411"/>
            </a:srgbClr>
          </a:solidFill>
          <a:ln>
            <a:noFill/>
          </a:ln>
        </p:spPr>
        <p:txBody>
          <a:bodyPr spcFirstLastPara="1" wrap="square" lIns="91425" tIns="45700" rIns="91425" bIns="45700" anchor="ctr" anchorCtr="0">
            <a:noAutofit/>
          </a:bodyPr>
          <a:lstStyle/>
          <a:p>
            <a:pPr marL="0" marR="0" lvl="0" indent="0" algn="ctr" rtl="0">
              <a:spcBef>
                <a:spcPts val="0"/>
              </a:spcBef>
              <a:spcAft>
                <a:spcPts val="0"/>
              </a:spcAft>
              <a:buClr>
                <a:schemeClr val="dk1"/>
              </a:buClr>
              <a:buSzPts val="2400"/>
              <a:buFont typeface="Calibri"/>
              <a:buNone/>
            </a:pPr>
            <a:endParaRPr sz="2400" b="0" i="0" u="none" strike="noStrike" cap="none">
              <a:solidFill>
                <a:schemeClr val="lt1"/>
              </a:solidFill>
              <a:latin typeface="Calibri"/>
              <a:ea typeface="Calibri"/>
              <a:cs typeface="Calibri"/>
              <a:sym typeface="Calibri"/>
            </a:endParaRPr>
          </a:p>
        </p:txBody>
      </p:sp>
      <p:sp>
        <p:nvSpPr>
          <p:cNvPr id="21" name="Google Shape;21;p2"/>
          <p:cNvSpPr txBox="1">
            <a:spLocks noGrp="1"/>
          </p:cNvSpPr>
          <p:nvPr>
            <p:ph type="sldNum" idx="12"/>
          </p:nvPr>
        </p:nvSpPr>
        <p:spPr>
          <a:xfrm>
            <a:off x="11409045" y="6333135"/>
            <a:ext cx="731600" cy="524800"/>
          </a:xfrm>
          <a:prstGeom prst="rect">
            <a:avLst/>
          </a:prstGeom>
          <a:noFill/>
          <a:ln>
            <a:noFill/>
          </a:ln>
        </p:spPr>
        <p:txBody>
          <a:bodyPr spcFirstLastPara="1" wrap="square" lIns="91425" tIns="91425" rIns="91425" bIns="91425" anchor="t" anchorCtr="0">
            <a:noAutofit/>
          </a:bodyPr>
          <a:lstStyle>
            <a:lvl1pPr marL="0" lvl="0" indent="0" algn="r">
              <a:buClr>
                <a:srgbClr val="888888"/>
              </a:buClr>
              <a:buSzPts val="1200"/>
              <a:buFont typeface="Calibri"/>
              <a:buNone/>
              <a:defRPr sz="1200" b="0" i="0" u="none" strike="noStrike" cap="none">
                <a:solidFill>
                  <a:srgbClr val="888888"/>
                </a:solidFill>
                <a:latin typeface="Calibri"/>
                <a:ea typeface="Calibri"/>
                <a:cs typeface="Calibri"/>
                <a:sym typeface="Calibri"/>
              </a:defRPr>
            </a:lvl1pPr>
            <a:lvl2pPr marL="0" lvl="1" indent="0" algn="r">
              <a:buClr>
                <a:srgbClr val="888888"/>
              </a:buClr>
              <a:buSzPts val="1200"/>
              <a:buFont typeface="Calibri"/>
              <a:buNone/>
              <a:defRPr sz="1200" b="0" i="0" u="none" strike="noStrike" cap="none">
                <a:solidFill>
                  <a:srgbClr val="888888"/>
                </a:solidFill>
                <a:latin typeface="Calibri"/>
                <a:ea typeface="Calibri"/>
                <a:cs typeface="Calibri"/>
                <a:sym typeface="Calibri"/>
              </a:defRPr>
            </a:lvl2pPr>
            <a:lvl3pPr marL="0" lvl="2" indent="0" algn="r">
              <a:buClr>
                <a:srgbClr val="888888"/>
              </a:buClr>
              <a:buSzPts val="1200"/>
              <a:buFont typeface="Calibri"/>
              <a:buNone/>
              <a:defRPr sz="1200" b="0" i="0" u="none" strike="noStrike" cap="none">
                <a:solidFill>
                  <a:srgbClr val="888888"/>
                </a:solidFill>
                <a:latin typeface="Calibri"/>
                <a:ea typeface="Calibri"/>
                <a:cs typeface="Calibri"/>
                <a:sym typeface="Calibri"/>
              </a:defRPr>
            </a:lvl3pPr>
            <a:lvl4pPr marL="0" lvl="3" indent="0" algn="r">
              <a:buClr>
                <a:srgbClr val="888888"/>
              </a:buClr>
              <a:buSzPts val="1200"/>
              <a:buFont typeface="Calibri"/>
              <a:buNone/>
              <a:defRPr sz="1200" b="0" i="0" u="none" strike="noStrike" cap="none">
                <a:solidFill>
                  <a:srgbClr val="888888"/>
                </a:solidFill>
                <a:latin typeface="Calibri"/>
                <a:ea typeface="Calibri"/>
                <a:cs typeface="Calibri"/>
                <a:sym typeface="Calibri"/>
              </a:defRPr>
            </a:lvl4pPr>
            <a:lvl5pPr marL="0" lvl="4" indent="0" algn="r">
              <a:buClr>
                <a:srgbClr val="888888"/>
              </a:buClr>
              <a:buSzPts val="1200"/>
              <a:buFont typeface="Calibri"/>
              <a:buNone/>
              <a:defRPr sz="1200" b="0" i="0" u="none" strike="noStrike" cap="none">
                <a:solidFill>
                  <a:srgbClr val="888888"/>
                </a:solidFill>
                <a:latin typeface="Calibri"/>
                <a:ea typeface="Calibri"/>
                <a:cs typeface="Calibri"/>
                <a:sym typeface="Calibri"/>
              </a:defRPr>
            </a:lvl5pPr>
            <a:lvl6pPr marL="0" lvl="5" indent="0" algn="r">
              <a:buClr>
                <a:srgbClr val="888888"/>
              </a:buClr>
              <a:buSzPts val="1200"/>
              <a:buFont typeface="Calibri"/>
              <a:buNone/>
              <a:defRPr sz="1200" b="0" i="0" u="none" strike="noStrike" cap="none">
                <a:solidFill>
                  <a:srgbClr val="888888"/>
                </a:solidFill>
                <a:latin typeface="Calibri"/>
                <a:ea typeface="Calibri"/>
                <a:cs typeface="Calibri"/>
                <a:sym typeface="Calibri"/>
              </a:defRPr>
            </a:lvl6pPr>
            <a:lvl7pPr marL="0" lvl="6" indent="0" algn="r">
              <a:buClr>
                <a:srgbClr val="888888"/>
              </a:buClr>
              <a:buSzPts val="1200"/>
              <a:buFont typeface="Calibri"/>
              <a:buNone/>
              <a:defRPr sz="1200" b="0" i="0" u="none" strike="noStrike" cap="none">
                <a:solidFill>
                  <a:srgbClr val="888888"/>
                </a:solidFill>
                <a:latin typeface="Calibri"/>
                <a:ea typeface="Calibri"/>
                <a:cs typeface="Calibri"/>
                <a:sym typeface="Calibri"/>
              </a:defRPr>
            </a:lvl7pPr>
            <a:lvl8pPr marL="0" lvl="7" indent="0" algn="r">
              <a:buClr>
                <a:srgbClr val="888888"/>
              </a:buClr>
              <a:buSzPts val="1200"/>
              <a:buFont typeface="Calibri"/>
              <a:buNone/>
              <a:defRPr sz="1200" b="0" i="0" u="none" strike="noStrike" cap="none">
                <a:solidFill>
                  <a:srgbClr val="888888"/>
                </a:solidFill>
                <a:latin typeface="Calibri"/>
                <a:ea typeface="Calibri"/>
                <a:cs typeface="Calibri"/>
                <a:sym typeface="Calibri"/>
              </a:defRPr>
            </a:lvl8pPr>
            <a:lvl9pPr marL="0" lvl="8" indent="0" algn="r">
              <a:buClr>
                <a:srgbClr val="888888"/>
              </a:buClr>
              <a:buSzPts val="1200"/>
              <a:buFont typeface="Calibri"/>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72"/>
        <p:cNvGrpSpPr/>
        <p:nvPr/>
      </p:nvGrpSpPr>
      <p:grpSpPr>
        <a:xfrm>
          <a:off x="0" y="0"/>
          <a:ext cx="0" cy="0"/>
          <a:chOff x="0" y="0"/>
          <a:chExt cx="0" cy="0"/>
        </a:xfrm>
      </p:grpSpPr>
      <p:sp>
        <p:nvSpPr>
          <p:cNvPr id="73" name="Google Shape;73;p11"/>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3200"/>
              <a:buFont typeface="Calibri"/>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74" name="Google Shape;74;p11"/>
          <p:cNvSpPr>
            <a:spLocks noGrp="1"/>
          </p:cNvSpPr>
          <p:nvPr>
            <p:ph type="pic" idx="2"/>
          </p:nvPr>
        </p:nvSpPr>
        <p:spPr>
          <a:xfrm>
            <a:off x="5183188" y="987425"/>
            <a:ext cx="6172200" cy="4873625"/>
          </a:xfrm>
          <a:prstGeom prst="rect">
            <a:avLst/>
          </a:prstGeom>
          <a:noFill/>
          <a:ln>
            <a:noFill/>
          </a:ln>
        </p:spPr>
      </p:sp>
      <p:sp>
        <p:nvSpPr>
          <p:cNvPr id="75" name="Google Shape;75;p11"/>
          <p:cNvSpPr txBox="1">
            <a:spLocks noGrp="1"/>
          </p:cNvSpPr>
          <p:nvPr>
            <p:ph type="body" idx="1"/>
          </p:nvPr>
        </p:nvSpPr>
        <p:spPr>
          <a:xfrm>
            <a:off x="839788" y="2057400"/>
            <a:ext cx="3932237"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1600"/>
              <a:buNone/>
              <a:defRPr sz="1600"/>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76" name="Google Shape;76;p1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7" name="Google Shape;77;p11"/>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8" name="Google Shape;78;p1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79"/>
        <p:cNvGrpSpPr/>
        <p:nvPr/>
      </p:nvGrpSpPr>
      <p:grpSpPr>
        <a:xfrm>
          <a:off x="0" y="0"/>
          <a:ext cx="0" cy="0"/>
          <a:chOff x="0" y="0"/>
          <a:chExt cx="0" cy="0"/>
        </a:xfrm>
      </p:grpSpPr>
      <p:sp>
        <p:nvSpPr>
          <p:cNvPr id="80" name="Google Shape;80;p12"/>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81" name="Google Shape;81;p12"/>
          <p:cNvSpPr txBox="1">
            <a:spLocks noGrp="1"/>
          </p:cNvSpPr>
          <p:nvPr>
            <p:ph type="body" idx="1"/>
          </p:nvPr>
        </p:nvSpPr>
        <p:spPr>
          <a:xfrm rot="5400000">
            <a:off x="3920331" y="-1256506"/>
            <a:ext cx="4351338" cy="105156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82" name="Google Shape;82;p12"/>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3" name="Google Shape;83;p12"/>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4" name="Google Shape;84;p12"/>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85"/>
        <p:cNvGrpSpPr/>
        <p:nvPr/>
      </p:nvGrpSpPr>
      <p:grpSpPr>
        <a:xfrm>
          <a:off x="0" y="0"/>
          <a:ext cx="0" cy="0"/>
          <a:chOff x="0" y="0"/>
          <a:chExt cx="0" cy="0"/>
        </a:xfrm>
      </p:grpSpPr>
      <p:sp>
        <p:nvSpPr>
          <p:cNvPr id="86" name="Google Shape;86;p13"/>
          <p:cNvSpPr txBox="1">
            <a:spLocks noGrp="1"/>
          </p:cNvSpPr>
          <p:nvPr>
            <p:ph type="title"/>
          </p:nvPr>
        </p:nvSpPr>
        <p:spPr>
          <a:xfrm rot="5400000">
            <a:off x="7133431" y="1956594"/>
            <a:ext cx="5811838" cy="262890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87" name="Google Shape;87;p13"/>
          <p:cNvSpPr txBox="1">
            <a:spLocks noGrp="1"/>
          </p:cNvSpPr>
          <p:nvPr>
            <p:ph type="body" idx="1"/>
          </p:nvPr>
        </p:nvSpPr>
        <p:spPr>
          <a:xfrm rot="5400000">
            <a:off x="1799431" y="-596106"/>
            <a:ext cx="5811838" cy="77343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88" name="Google Shape;88;p13"/>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9" name="Google Shape;89;p13"/>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90" name="Google Shape;90;p13"/>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3_Title+Content+PhotoLeft">
  <p:cSld name="3_Title+Content+PhotoLeft">
    <p:bg>
      <p:bgPr>
        <a:solidFill>
          <a:schemeClr val="lt1"/>
        </a:solidFill>
        <a:effectLst/>
      </p:bgPr>
    </p:bg>
    <p:spTree>
      <p:nvGrpSpPr>
        <p:cNvPr id="1" name="Shape 91"/>
        <p:cNvGrpSpPr/>
        <p:nvPr/>
      </p:nvGrpSpPr>
      <p:grpSpPr>
        <a:xfrm>
          <a:off x="0" y="0"/>
          <a:ext cx="0" cy="0"/>
          <a:chOff x="0" y="0"/>
          <a:chExt cx="0" cy="0"/>
        </a:xfrm>
      </p:grpSpPr>
      <p:sp>
        <p:nvSpPr>
          <p:cNvPr id="92" name="Google Shape;92;p14"/>
          <p:cNvSpPr/>
          <p:nvPr/>
        </p:nvSpPr>
        <p:spPr>
          <a:xfrm>
            <a:off x="-1091980" y="855527"/>
            <a:ext cx="7625581" cy="7491978"/>
          </a:xfrm>
          <a:custGeom>
            <a:avLst/>
            <a:gdLst/>
            <a:ahLst/>
            <a:cxnLst/>
            <a:rect l="l" t="t" r="r" b="b"/>
            <a:pathLst>
              <a:path w="5899869" h="5796501" extrusionOk="0">
                <a:moveTo>
                  <a:pt x="4431664" y="3180611"/>
                </a:moveTo>
                <a:lnTo>
                  <a:pt x="5620384" y="4369332"/>
                </a:lnTo>
                <a:lnTo>
                  <a:pt x="5327337" y="4679355"/>
                </a:lnTo>
                <a:lnTo>
                  <a:pt x="2960212" y="4667965"/>
                </a:lnTo>
                <a:lnTo>
                  <a:pt x="4431664" y="3180611"/>
                </a:lnTo>
                <a:close/>
                <a:moveTo>
                  <a:pt x="1554481" y="282360"/>
                </a:moveTo>
                <a:lnTo>
                  <a:pt x="2743201" y="1471081"/>
                </a:lnTo>
                <a:lnTo>
                  <a:pt x="799106" y="3423126"/>
                </a:lnTo>
                <a:cubicBezTo>
                  <a:pt x="797781" y="2629321"/>
                  <a:pt x="796455" y="1835515"/>
                  <a:pt x="795130" y="1041710"/>
                </a:cubicBezTo>
                <a:lnTo>
                  <a:pt x="1554481" y="282360"/>
                </a:lnTo>
                <a:close/>
                <a:moveTo>
                  <a:pt x="4711149" y="0"/>
                </a:moveTo>
                <a:lnTo>
                  <a:pt x="5899869" y="1188721"/>
                </a:lnTo>
                <a:lnTo>
                  <a:pt x="1307990" y="5796501"/>
                </a:lnTo>
                <a:lnTo>
                  <a:pt x="0" y="4735002"/>
                </a:lnTo>
                <a:lnTo>
                  <a:pt x="4711149" y="0"/>
                </a:lnTo>
                <a:close/>
              </a:path>
            </a:pathLst>
          </a:custGeom>
          <a:solidFill>
            <a:srgbClr val="006A96">
              <a:alpha val="4310"/>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3200"/>
              <a:buFont typeface="Arial"/>
              <a:buNone/>
            </a:pPr>
            <a:endParaRPr sz="3200" b="0" i="0" u="none" strike="noStrike" cap="none">
              <a:solidFill>
                <a:schemeClr val="lt1"/>
              </a:solidFill>
              <a:latin typeface="Arial"/>
              <a:ea typeface="Arial"/>
              <a:cs typeface="Arial"/>
              <a:sym typeface="Arial"/>
            </a:endParaRPr>
          </a:p>
        </p:txBody>
      </p:sp>
      <p:sp>
        <p:nvSpPr>
          <p:cNvPr id="93" name="Google Shape;93;p14"/>
          <p:cNvSpPr>
            <a:spLocks noGrp="1"/>
          </p:cNvSpPr>
          <p:nvPr>
            <p:ph type="pic" idx="2"/>
          </p:nvPr>
        </p:nvSpPr>
        <p:spPr>
          <a:xfrm>
            <a:off x="5532277" y="1352392"/>
            <a:ext cx="6310800" cy="2600400"/>
          </a:xfrm>
          <a:prstGeom prst="rect">
            <a:avLst/>
          </a:prstGeom>
          <a:noFill/>
          <a:ln>
            <a:noFill/>
          </a:ln>
        </p:spPr>
      </p:sp>
      <p:sp>
        <p:nvSpPr>
          <p:cNvPr id="94" name="Google Shape;94;p14"/>
          <p:cNvSpPr txBox="1">
            <a:spLocks noGrp="1"/>
          </p:cNvSpPr>
          <p:nvPr>
            <p:ph type="ctrTitle"/>
          </p:nvPr>
        </p:nvSpPr>
        <p:spPr>
          <a:xfrm>
            <a:off x="-164758" y="250878"/>
            <a:ext cx="12008100" cy="812100"/>
          </a:xfrm>
          <a:prstGeom prst="rect">
            <a:avLst/>
          </a:prstGeom>
          <a:solidFill>
            <a:srgbClr val="006C92"/>
          </a:solidFill>
          <a:ln>
            <a:noFill/>
          </a:ln>
        </p:spPr>
        <p:txBody>
          <a:bodyPr spcFirstLastPara="1" wrap="square" lIns="457200" tIns="0" rIns="0" bIns="0" anchor="ctr" anchorCtr="0">
            <a:noAutofit/>
          </a:bodyPr>
          <a:lstStyle>
            <a:lvl1pPr lvl="0" algn="l" rtl="0">
              <a:lnSpc>
                <a:spcPct val="86666"/>
              </a:lnSpc>
              <a:spcBef>
                <a:spcPts val="0"/>
              </a:spcBef>
              <a:spcAft>
                <a:spcPts val="0"/>
              </a:spcAft>
              <a:buClr>
                <a:schemeClr val="lt1"/>
              </a:buClr>
              <a:buSzPts val="3100"/>
              <a:buFont typeface="Calibri"/>
              <a:buNone/>
              <a:defRPr sz="3100" b="1" cap="none">
                <a:solidFill>
                  <a:schemeClr val="lt1"/>
                </a:solidFill>
              </a:defRPr>
            </a:lvl1pPr>
            <a:lvl2pPr lvl="1" algn="l" rtl="0">
              <a:lnSpc>
                <a:spcPct val="100000"/>
              </a:lnSpc>
              <a:spcBef>
                <a:spcPts val="0"/>
              </a:spcBef>
              <a:spcAft>
                <a:spcPts val="0"/>
              </a:spcAft>
              <a:buSzPts val="1500"/>
              <a:buNone/>
              <a:defRPr/>
            </a:lvl2pPr>
            <a:lvl3pPr lvl="2" algn="l" rtl="0">
              <a:lnSpc>
                <a:spcPct val="100000"/>
              </a:lnSpc>
              <a:spcBef>
                <a:spcPts val="0"/>
              </a:spcBef>
              <a:spcAft>
                <a:spcPts val="0"/>
              </a:spcAft>
              <a:buSzPts val="1500"/>
              <a:buNone/>
              <a:defRPr/>
            </a:lvl3pPr>
            <a:lvl4pPr lvl="3" algn="l" rtl="0">
              <a:lnSpc>
                <a:spcPct val="100000"/>
              </a:lnSpc>
              <a:spcBef>
                <a:spcPts val="0"/>
              </a:spcBef>
              <a:spcAft>
                <a:spcPts val="0"/>
              </a:spcAft>
              <a:buSzPts val="1500"/>
              <a:buNone/>
              <a:defRPr/>
            </a:lvl4pPr>
            <a:lvl5pPr lvl="4" algn="l" rtl="0">
              <a:lnSpc>
                <a:spcPct val="100000"/>
              </a:lnSpc>
              <a:spcBef>
                <a:spcPts val="0"/>
              </a:spcBef>
              <a:spcAft>
                <a:spcPts val="0"/>
              </a:spcAft>
              <a:buSzPts val="1500"/>
              <a:buNone/>
              <a:defRPr/>
            </a:lvl5pPr>
            <a:lvl6pPr lvl="5" algn="l" rtl="0">
              <a:lnSpc>
                <a:spcPct val="100000"/>
              </a:lnSpc>
              <a:spcBef>
                <a:spcPts val="0"/>
              </a:spcBef>
              <a:spcAft>
                <a:spcPts val="0"/>
              </a:spcAft>
              <a:buSzPts val="1500"/>
              <a:buNone/>
              <a:defRPr/>
            </a:lvl6pPr>
            <a:lvl7pPr lvl="6" algn="l" rtl="0">
              <a:lnSpc>
                <a:spcPct val="100000"/>
              </a:lnSpc>
              <a:spcBef>
                <a:spcPts val="0"/>
              </a:spcBef>
              <a:spcAft>
                <a:spcPts val="0"/>
              </a:spcAft>
              <a:buSzPts val="1500"/>
              <a:buNone/>
              <a:defRPr/>
            </a:lvl7pPr>
            <a:lvl8pPr lvl="7" algn="l" rtl="0">
              <a:lnSpc>
                <a:spcPct val="100000"/>
              </a:lnSpc>
              <a:spcBef>
                <a:spcPts val="0"/>
              </a:spcBef>
              <a:spcAft>
                <a:spcPts val="0"/>
              </a:spcAft>
              <a:buSzPts val="1500"/>
              <a:buNone/>
              <a:defRPr/>
            </a:lvl8pPr>
            <a:lvl9pPr lvl="8" algn="l" rtl="0">
              <a:lnSpc>
                <a:spcPct val="100000"/>
              </a:lnSpc>
              <a:spcBef>
                <a:spcPts val="0"/>
              </a:spcBef>
              <a:spcAft>
                <a:spcPts val="0"/>
              </a:spcAft>
              <a:buSzPts val="1500"/>
              <a:buNone/>
              <a:defRPr/>
            </a:lvl9pPr>
          </a:lstStyle>
          <a:p>
            <a:endParaRPr/>
          </a:p>
        </p:txBody>
      </p:sp>
      <p:sp>
        <p:nvSpPr>
          <p:cNvPr id="95" name="Google Shape;95;p14"/>
          <p:cNvSpPr txBox="1">
            <a:spLocks noGrp="1"/>
          </p:cNvSpPr>
          <p:nvPr>
            <p:ph type="body" idx="1"/>
          </p:nvPr>
        </p:nvSpPr>
        <p:spPr>
          <a:xfrm>
            <a:off x="462012" y="1352391"/>
            <a:ext cx="4784700" cy="5163600"/>
          </a:xfrm>
          <a:prstGeom prst="rect">
            <a:avLst/>
          </a:prstGeom>
          <a:noFill/>
          <a:ln>
            <a:noFill/>
          </a:ln>
        </p:spPr>
        <p:txBody>
          <a:bodyPr spcFirstLastPara="1" wrap="square" lIns="0" tIns="0" rIns="0" bIns="0" anchor="t" anchorCtr="0">
            <a:noAutofit/>
          </a:bodyPr>
          <a:lstStyle>
            <a:lvl1pPr marL="457200" lvl="0" indent="-228600" algn="l" rtl="0">
              <a:lnSpc>
                <a:spcPct val="90000"/>
              </a:lnSpc>
              <a:spcBef>
                <a:spcPts val="700"/>
              </a:spcBef>
              <a:spcAft>
                <a:spcPts val="0"/>
              </a:spcAft>
              <a:buClr>
                <a:srgbClr val="0C68AC"/>
              </a:buClr>
              <a:buSzPts val="2000"/>
              <a:buNone/>
              <a:defRPr sz="2000">
                <a:solidFill>
                  <a:srgbClr val="006C92"/>
                </a:solidFill>
              </a:defRPr>
            </a:lvl1pPr>
            <a:lvl2pPr marL="914400" lvl="1" indent="-228600" algn="l" rtl="0">
              <a:lnSpc>
                <a:spcPct val="90000"/>
              </a:lnSpc>
              <a:spcBef>
                <a:spcPts val="1200"/>
              </a:spcBef>
              <a:spcAft>
                <a:spcPts val="0"/>
              </a:spcAft>
              <a:buClr>
                <a:srgbClr val="0C68AC"/>
              </a:buClr>
              <a:buSzPts val="2000"/>
              <a:buNone/>
              <a:defRPr sz="2000">
                <a:solidFill>
                  <a:srgbClr val="006C92"/>
                </a:solidFill>
              </a:defRPr>
            </a:lvl2pPr>
            <a:lvl3pPr marL="1371600" lvl="2" indent="-228600" algn="l" rtl="0">
              <a:lnSpc>
                <a:spcPct val="90000"/>
              </a:lnSpc>
              <a:spcBef>
                <a:spcPts val="1200"/>
              </a:spcBef>
              <a:spcAft>
                <a:spcPts val="0"/>
              </a:spcAft>
              <a:buClr>
                <a:srgbClr val="0C68AC"/>
              </a:buClr>
              <a:buSzPts val="2000"/>
              <a:buNone/>
              <a:defRPr sz="2000">
                <a:solidFill>
                  <a:srgbClr val="006C92"/>
                </a:solidFill>
              </a:defRPr>
            </a:lvl3pPr>
            <a:lvl4pPr marL="1828800" lvl="3" indent="-228600" algn="l" rtl="0">
              <a:lnSpc>
                <a:spcPct val="90000"/>
              </a:lnSpc>
              <a:spcBef>
                <a:spcPts val="1200"/>
              </a:spcBef>
              <a:spcAft>
                <a:spcPts val="0"/>
              </a:spcAft>
              <a:buClr>
                <a:srgbClr val="0C68AC"/>
              </a:buClr>
              <a:buSzPts val="2000"/>
              <a:buNone/>
              <a:defRPr sz="2000">
                <a:solidFill>
                  <a:srgbClr val="006C92"/>
                </a:solidFill>
              </a:defRPr>
            </a:lvl4pPr>
            <a:lvl5pPr marL="2286000" lvl="4" indent="-228600" algn="l" rtl="0">
              <a:lnSpc>
                <a:spcPct val="90000"/>
              </a:lnSpc>
              <a:spcBef>
                <a:spcPts val="1200"/>
              </a:spcBef>
              <a:spcAft>
                <a:spcPts val="0"/>
              </a:spcAft>
              <a:buClr>
                <a:srgbClr val="0C68AC"/>
              </a:buClr>
              <a:buSzPts val="2000"/>
              <a:buNone/>
              <a:defRPr sz="2000">
                <a:solidFill>
                  <a:srgbClr val="006C92"/>
                </a:solidFill>
              </a:defRPr>
            </a:lvl5pPr>
            <a:lvl6pPr marL="2743200" lvl="5" indent="-349250" algn="l" rtl="0">
              <a:lnSpc>
                <a:spcPct val="100000"/>
              </a:lnSpc>
              <a:spcBef>
                <a:spcPts val="1200"/>
              </a:spcBef>
              <a:spcAft>
                <a:spcPts val="0"/>
              </a:spcAft>
              <a:buClr>
                <a:schemeClr val="dk1"/>
              </a:buClr>
              <a:buSzPts val="1900"/>
              <a:buChar char="•"/>
              <a:defRPr/>
            </a:lvl6pPr>
            <a:lvl7pPr marL="3200400" lvl="6" indent="-349250" algn="l" rtl="0">
              <a:lnSpc>
                <a:spcPct val="100000"/>
              </a:lnSpc>
              <a:spcBef>
                <a:spcPts val="400"/>
              </a:spcBef>
              <a:spcAft>
                <a:spcPts val="0"/>
              </a:spcAft>
              <a:buClr>
                <a:schemeClr val="dk1"/>
              </a:buClr>
              <a:buSzPts val="1900"/>
              <a:buChar char="•"/>
              <a:defRPr/>
            </a:lvl7pPr>
            <a:lvl8pPr marL="3657600" lvl="7" indent="-349250" algn="l" rtl="0">
              <a:lnSpc>
                <a:spcPct val="100000"/>
              </a:lnSpc>
              <a:spcBef>
                <a:spcPts val="400"/>
              </a:spcBef>
              <a:spcAft>
                <a:spcPts val="0"/>
              </a:spcAft>
              <a:buClr>
                <a:schemeClr val="dk1"/>
              </a:buClr>
              <a:buSzPts val="1900"/>
              <a:buChar char="•"/>
              <a:defRPr/>
            </a:lvl8pPr>
            <a:lvl9pPr marL="4114800" lvl="8" indent="-349250" algn="l" rtl="0">
              <a:lnSpc>
                <a:spcPct val="100000"/>
              </a:lnSpc>
              <a:spcBef>
                <a:spcPts val="400"/>
              </a:spcBef>
              <a:spcAft>
                <a:spcPts val="0"/>
              </a:spcAft>
              <a:buClr>
                <a:schemeClr val="dk1"/>
              </a:buClr>
              <a:buSzPts val="1900"/>
              <a:buChar char="•"/>
              <a:defRPr/>
            </a:lvl9pPr>
          </a:lstStyle>
          <a:p>
            <a:endParaRPr/>
          </a:p>
        </p:txBody>
      </p:sp>
      <p:sp>
        <p:nvSpPr>
          <p:cNvPr id="96" name="Google Shape;96;p14"/>
          <p:cNvSpPr>
            <a:spLocks noGrp="1"/>
          </p:cNvSpPr>
          <p:nvPr>
            <p:ph type="pic" idx="3"/>
          </p:nvPr>
        </p:nvSpPr>
        <p:spPr>
          <a:xfrm>
            <a:off x="5532277" y="4081113"/>
            <a:ext cx="6310800" cy="2762100"/>
          </a:xfrm>
          <a:prstGeom prst="rect">
            <a:avLst/>
          </a:prstGeom>
          <a:noFill/>
          <a:ln>
            <a:noFill/>
          </a:ln>
        </p:spPr>
      </p:sp>
    </p:spTree>
  </p:cSld>
  <p:clrMapOvr>
    <a:masterClrMapping/>
  </p:clrMapOvr>
  <p:extLst>
    <p:ext uri="{DCECCB84-F9BA-43D5-87BE-67443E8EF086}">
      <p15:sldGuideLst xmlns:p15="http://schemas.microsoft.com/office/powerpoint/2012/main">
        <p15:guide id="1" orient="horz" pos="2160">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02"/>
        <p:cNvGrpSpPr/>
        <p:nvPr/>
      </p:nvGrpSpPr>
      <p:grpSpPr>
        <a:xfrm>
          <a:off x="0" y="0"/>
          <a:ext cx="0" cy="0"/>
          <a:chOff x="0" y="0"/>
          <a:chExt cx="0" cy="0"/>
        </a:xfrm>
      </p:grpSpPr>
      <p:sp>
        <p:nvSpPr>
          <p:cNvPr id="103" name="Google Shape;103;p16"/>
          <p:cNvSpPr txBox="1">
            <a:spLocks noGrp="1"/>
          </p:cNvSpPr>
          <p:nvPr>
            <p:ph type="ctrTitle"/>
          </p:nvPr>
        </p:nvSpPr>
        <p:spPr>
          <a:xfrm>
            <a:off x="1524000" y="1122363"/>
            <a:ext cx="9144000" cy="2387600"/>
          </a:xfrm>
          <a:prstGeom prst="rect">
            <a:avLst/>
          </a:prstGeom>
          <a:noFill/>
          <a:ln>
            <a:noFill/>
          </a:ln>
        </p:spPr>
        <p:txBody>
          <a:bodyPr spcFirstLastPara="1" wrap="square" lIns="68575" tIns="34275" rIns="68575" bIns="34275" anchor="b" anchorCtr="0">
            <a:noAutofit/>
          </a:bodyPr>
          <a:lstStyle>
            <a:lvl1pPr lvl="0" algn="ctr">
              <a:lnSpc>
                <a:spcPct val="90000"/>
              </a:lnSpc>
              <a:spcBef>
                <a:spcPts val="0"/>
              </a:spcBef>
              <a:spcAft>
                <a:spcPts val="0"/>
              </a:spcAft>
              <a:buClr>
                <a:schemeClr val="dk1"/>
              </a:buClr>
              <a:buSzPts val="4500"/>
              <a:buFont typeface="Calibri"/>
              <a:buNone/>
              <a:defRPr sz="6000"/>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a:endParaRPr/>
          </a:p>
        </p:txBody>
      </p:sp>
      <p:sp>
        <p:nvSpPr>
          <p:cNvPr id="104" name="Google Shape;104;p16"/>
          <p:cNvSpPr txBox="1">
            <a:spLocks noGrp="1"/>
          </p:cNvSpPr>
          <p:nvPr>
            <p:ph type="subTitle" idx="1"/>
          </p:nvPr>
        </p:nvSpPr>
        <p:spPr>
          <a:xfrm>
            <a:off x="1524000" y="3602037"/>
            <a:ext cx="9144000" cy="1655600"/>
          </a:xfrm>
          <a:prstGeom prst="rect">
            <a:avLst/>
          </a:prstGeom>
          <a:noFill/>
          <a:ln>
            <a:noFill/>
          </a:ln>
        </p:spPr>
        <p:txBody>
          <a:bodyPr spcFirstLastPara="1" wrap="square" lIns="68575" tIns="34275" rIns="68575" bIns="34275" anchor="t" anchorCtr="0">
            <a:noAutofit/>
          </a:bodyPr>
          <a:lstStyle>
            <a:lvl1pPr lvl="0" algn="ctr">
              <a:lnSpc>
                <a:spcPct val="90000"/>
              </a:lnSpc>
              <a:spcBef>
                <a:spcPts val="1067"/>
              </a:spcBef>
              <a:spcAft>
                <a:spcPts val="0"/>
              </a:spcAft>
              <a:buClr>
                <a:schemeClr val="dk1"/>
              </a:buClr>
              <a:buSzPts val="1800"/>
              <a:buNone/>
              <a:defRPr sz="2400"/>
            </a:lvl1pPr>
            <a:lvl2pPr lvl="1" algn="ctr">
              <a:lnSpc>
                <a:spcPct val="90000"/>
              </a:lnSpc>
              <a:spcBef>
                <a:spcPts val="533"/>
              </a:spcBef>
              <a:spcAft>
                <a:spcPts val="0"/>
              </a:spcAft>
              <a:buClr>
                <a:schemeClr val="dk1"/>
              </a:buClr>
              <a:buSzPts val="1500"/>
              <a:buNone/>
              <a:defRPr sz="2000"/>
            </a:lvl2pPr>
            <a:lvl3pPr lvl="2" algn="ctr">
              <a:lnSpc>
                <a:spcPct val="90000"/>
              </a:lnSpc>
              <a:spcBef>
                <a:spcPts val="533"/>
              </a:spcBef>
              <a:spcAft>
                <a:spcPts val="0"/>
              </a:spcAft>
              <a:buClr>
                <a:schemeClr val="dk1"/>
              </a:buClr>
              <a:buSzPts val="1400"/>
              <a:buNone/>
              <a:defRPr sz="1867"/>
            </a:lvl3pPr>
            <a:lvl4pPr lvl="3" algn="ctr">
              <a:lnSpc>
                <a:spcPct val="90000"/>
              </a:lnSpc>
              <a:spcBef>
                <a:spcPts val="533"/>
              </a:spcBef>
              <a:spcAft>
                <a:spcPts val="0"/>
              </a:spcAft>
              <a:buClr>
                <a:schemeClr val="dk1"/>
              </a:buClr>
              <a:buSzPts val="1200"/>
              <a:buNone/>
              <a:defRPr sz="1600"/>
            </a:lvl4pPr>
            <a:lvl5pPr lvl="4" algn="ctr">
              <a:lnSpc>
                <a:spcPct val="90000"/>
              </a:lnSpc>
              <a:spcBef>
                <a:spcPts val="533"/>
              </a:spcBef>
              <a:spcAft>
                <a:spcPts val="0"/>
              </a:spcAft>
              <a:buClr>
                <a:schemeClr val="dk1"/>
              </a:buClr>
              <a:buSzPts val="1200"/>
              <a:buNone/>
              <a:defRPr sz="1600"/>
            </a:lvl5pPr>
            <a:lvl6pPr lvl="5" algn="ctr">
              <a:lnSpc>
                <a:spcPct val="90000"/>
              </a:lnSpc>
              <a:spcBef>
                <a:spcPts val="533"/>
              </a:spcBef>
              <a:spcAft>
                <a:spcPts val="0"/>
              </a:spcAft>
              <a:buClr>
                <a:schemeClr val="dk1"/>
              </a:buClr>
              <a:buSzPts val="1200"/>
              <a:buNone/>
              <a:defRPr sz="1600"/>
            </a:lvl6pPr>
            <a:lvl7pPr lvl="6" algn="ctr">
              <a:lnSpc>
                <a:spcPct val="90000"/>
              </a:lnSpc>
              <a:spcBef>
                <a:spcPts val="533"/>
              </a:spcBef>
              <a:spcAft>
                <a:spcPts val="0"/>
              </a:spcAft>
              <a:buClr>
                <a:schemeClr val="dk1"/>
              </a:buClr>
              <a:buSzPts val="1200"/>
              <a:buNone/>
              <a:defRPr sz="1600"/>
            </a:lvl7pPr>
            <a:lvl8pPr lvl="7" algn="ctr">
              <a:lnSpc>
                <a:spcPct val="90000"/>
              </a:lnSpc>
              <a:spcBef>
                <a:spcPts val="533"/>
              </a:spcBef>
              <a:spcAft>
                <a:spcPts val="0"/>
              </a:spcAft>
              <a:buClr>
                <a:schemeClr val="dk1"/>
              </a:buClr>
              <a:buSzPts val="1200"/>
              <a:buNone/>
              <a:defRPr sz="1600"/>
            </a:lvl8pPr>
            <a:lvl9pPr lvl="8" algn="ctr">
              <a:lnSpc>
                <a:spcPct val="90000"/>
              </a:lnSpc>
              <a:spcBef>
                <a:spcPts val="533"/>
              </a:spcBef>
              <a:spcAft>
                <a:spcPts val="0"/>
              </a:spcAft>
              <a:buClr>
                <a:schemeClr val="dk1"/>
              </a:buClr>
              <a:buSzPts val="1200"/>
              <a:buNone/>
              <a:defRPr sz="1600"/>
            </a:lvl9pPr>
          </a:lstStyle>
          <a:p>
            <a:endParaRPr/>
          </a:p>
        </p:txBody>
      </p:sp>
      <p:sp>
        <p:nvSpPr>
          <p:cNvPr id="105" name="Google Shape;105;p16"/>
          <p:cNvSpPr txBox="1">
            <a:spLocks noGrp="1"/>
          </p:cNvSpPr>
          <p:nvPr>
            <p:ph type="dt" idx="10"/>
          </p:nvPr>
        </p:nvSpPr>
        <p:spPr>
          <a:xfrm>
            <a:off x="838200" y="6356351"/>
            <a:ext cx="2743200" cy="365200"/>
          </a:xfrm>
          <a:prstGeom prst="rect">
            <a:avLst/>
          </a:prstGeom>
          <a:noFill/>
          <a:ln>
            <a:noFill/>
          </a:ln>
        </p:spPr>
        <p:txBody>
          <a:bodyPr spcFirstLastPara="1" wrap="square" lIns="68575" tIns="34275" rIns="68575" bIns="34275" anchor="ctr" anchorCtr="0">
            <a:noAutofit/>
          </a:bodyPr>
          <a:lstStyle>
            <a:lvl1pPr marR="0" lvl="0" algn="l" rtl="0">
              <a:lnSpc>
                <a:spcPct val="100000"/>
              </a:lnSpc>
              <a:spcBef>
                <a:spcPts val="0"/>
              </a:spcBef>
              <a:spcAft>
                <a:spcPts val="0"/>
              </a:spcAft>
              <a:buClr>
                <a:schemeClr val="dk1"/>
              </a:buClr>
              <a:buSzPts val="1100"/>
              <a:buFont typeface="Arial"/>
              <a:buNone/>
              <a:defRPr sz="1467" b="0"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chemeClr val="dk1"/>
              </a:buClr>
              <a:buSzPts val="1100"/>
              <a:buFont typeface="Arial"/>
              <a:buNone/>
              <a:defRPr sz="1467"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1100"/>
              <a:buFont typeface="Arial"/>
              <a:buNone/>
              <a:defRPr sz="1467"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1100"/>
              <a:buFont typeface="Arial"/>
              <a:buNone/>
              <a:defRPr sz="1467"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1100"/>
              <a:buFont typeface="Arial"/>
              <a:buNone/>
              <a:defRPr sz="1467"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1100"/>
              <a:buFont typeface="Arial"/>
              <a:buNone/>
              <a:defRPr sz="1467"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1100"/>
              <a:buFont typeface="Arial"/>
              <a:buNone/>
              <a:defRPr sz="1467"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1100"/>
              <a:buFont typeface="Arial"/>
              <a:buNone/>
              <a:defRPr sz="1467"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1100"/>
              <a:buFont typeface="Arial"/>
              <a:buNone/>
              <a:defRPr sz="1467" b="0" i="0" u="none" strike="noStrike" cap="none">
                <a:solidFill>
                  <a:schemeClr val="dk1"/>
                </a:solidFill>
                <a:latin typeface="Arial"/>
                <a:ea typeface="Arial"/>
                <a:cs typeface="Arial"/>
                <a:sym typeface="Arial"/>
              </a:defRPr>
            </a:lvl9pPr>
          </a:lstStyle>
          <a:p>
            <a:endParaRPr/>
          </a:p>
        </p:txBody>
      </p:sp>
      <p:sp>
        <p:nvSpPr>
          <p:cNvPr id="106" name="Google Shape;106;p16"/>
          <p:cNvSpPr txBox="1">
            <a:spLocks noGrp="1"/>
          </p:cNvSpPr>
          <p:nvPr>
            <p:ph type="ftr" idx="11"/>
          </p:nvPr>
        </p:nvSpPr>
        <p:spPr>
          <a:xfrm>
            <a:off x="4038600" y="6356351"/>
            <a:ext cx="4114800" cy="365200"/>
          </a:xfrm>
          <a:prstGeom prst="rect">
            <a:avLst/>
          </a:prstGeom>
          <a:noFill/>
          <a:ln>
            <a:noFill/>
          </a:ln>
        </p:spPr>
        <p:txBody>
          <a:bodyPr spcFirstLastPara="1" wrap="square" lIns="68575" tIns="34275" rIns="68575" bIns="34275" anchor="ctr" anchorCtr="0">
            <a:noAutofit/>
          </a:bodyPr>
          <a:lstStyle>
            <a:lvl1pPr marR="0" lvl="0" algn="ctr" rtl="0">
              <a:lnSpc>
                <a:spcPct val="100000"/>
              </a:lnSpc>
              <a:spcBef>
                <a:spcPts val="0"/>
              </a:spcBef>
              <a:spcAft>
                <a:spcPts val="0"/>
              </a:spcAft>
              <a:buClr>
                <a:schemeClr val="dk1"/>
              </a:buClr>
              <a:buSzPts val="1100"/>
              <a:buFont typeface="Arial"/>
              <a:buNone/>
              <a:defRPr sz="1467" b="0"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chemeClr val="dk1"/>
              </a:buClr>
              <a:buSzPts val="1100"/>
              <a:buFont typeface="Arial"/>
              <a:buNone/>
              <a:defRPr sz="1467"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1100"/>
              <a:buFont typeface="Arial"/>
              <a:buNone/>
              <a:defRPr sz="1467"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1100"/>
              <a:buFont typeface="Arial"/>
              <a:buNone/>
              <a:defRPr sz="1467"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1100"/>
              <a:buFont typeface="Arial"/>
              <a:buNone/>
              <a:defRPr sz="1467"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1100"/>
              <a:buFont typeface="Arial"/>
              <a:buNone/>
              <a:defRPr sz="1467"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1100"/>
              <a:buFont typeface="Arial"/>
              <a:buNone/>
              <a:defRPr sz="1467"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1100"/>
              <a:buFont typeface="Arial"/>
              <a:buNone/>
              <a:defRPr sz="1467"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1100"/>
              <a:buFont typeface="Arial"/>
              <a:buNone/>
              <a:defRPr sz="1467" b="0" i="0" u="none" strike="noStrike" cap="none">
                <a:solidFill>
                  <a:schemeClr val="dk1"/>
                </a:solidFill>
                <a:latin typeface="Arial"/>
                <a:ea typeface="Arial"/>
                <a:cs typeface="Arial"/>
                <a:sym typeface="Arial"/>
              </a:defRPr>
            </a:lvl9pPr>
          </a:lstStyle>
          <a:p>
            <a:endParaRPr/>
          </a:p>
        </p:txBody>
      </p:sp>
      <p:sp>
        <p:nvSpPr>
          <p:cNvPr id="107" name="Google Shape;107;p16"/>
          <p:cNvSpPr txBox="1">
            <a:spLocks noGrp="1"/>
          </p:cNvSpPr>
          <p:nvPr>
            <p:ph type="sldNum" idx="12"/>
          </p:nvPr>
        </p:nvSpPr>
        <p:spPr>
          <a:xfrm>
            <a:off x="8610600" y="6356351"/>
            <a:ext cx="2743200" cy="3652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3_Title+Content+PhotoLeft">
  <p:cSld name="3_Title+Content+PhotoLeft">
    <p:bg>
      <p:bgPr>
        <a:solidFill>
          <a:schemeClr val="lt1"/>
        </a:solidFill>
        <a:effectLst/>
      </p:bgPr>
    </p:bg>
    <p:spTree>
      <p:nvGrpSpPr>
        <p:cNvPr id="1" name="Shape 108"/>
        <p:cNvGrpSpPr/>
        <p:nvPr/>
      </p:nvGrpSpPr>
      <p:grpSpPr>
        <a:xfrm>
          <a:off x="0" y="0"/>
          <a:ext cx="0" cy="0"/>
          <a:chOff x="0" y="0"/>
          <a:chExt cx="0" cy="0"/>
        </a:xfrm>
      </p:grpSpPr>
      <p:sp>
        <p:nvSpPr>
          <p:cNvPr id="109" name="Google Shape;109;p17"/>
          <p:cNvSpPr/>
          <p:nvPr/>
        </p:nvSpPr>
        <p:spPr>
          <a:xfrm>
            <a:off x="-1091980" y="855527"/>
            <a:ext cx="7634669" cy="7500908"/>
          </a:xfrm>
          <a:custGeom>
            <a:avLst/>
            <a:gdLst/>
            <a:ahLst/>
            <a:cxnLst/>
            <a:rect l="l" t="t" r="r" b="b"/>
            <a:pathLst>
              <a:path w="5899869" h="5796501" extrusionOk="0">
                <a:moveTo>
                  <a:pt x="4431664" y="3180611"/>
                </a:moveTo>
                <a:lnTo>
                  <a:pt x="5620384" y="4369332"/>
                </a:lnTo>
                <a:lnTo>
                  <a:pt x="5327337" y="4679355"/>
                </a:lnTo>
                <a:lnTo>
                  <a:pt x="2960212" y="4667965"/>
                </a:lnTo>
                <a:lnTo>
                  <a:pt x="4431664" y="3180611"/>
                </a:lnTo>
                <a:close/>
                <a:moveTo>
                  <a:pt x="1554481" y="282360"/>
                </a:moveTo>
                <a:lnTo>
                  <a:pt x="2743201" y="1471081"/>
                </a:lnTo>
                <a:lnTo>
                  <a:pt x="799106" y="3423126"/>
                </a:lnTo>
                <a:cubicBezTo>
                  <a:pt x="797781" y="2629321"/>
                  <a:pt x="796455" y="1835515"/>
                  <a:pt x="795130" y="1041710"/>
                </a:cubicBezTo>
                <a:lnTo>
                  <a:pt x="1554481" y="282360"/>
                </a:lnTo>
                <a:close/>
                <a:moveTo>
                  <a:pt x="4711149" y="0"/>
                </a:moveTo>
                <a:lnTo>
                  <a:pt x="5899869" y="1188721"/>
                </a:lnTo>
                <a:lnTo>
                  <a:pt x="1307990" y="5796501"/>
                </a:lnTo>
                <a:lnTo>
                  <a:pt x="0" y="4735002"/>
                </a:lnTo>
                <a:lnTo>
                  <a:pt x="4711149" y="0"/>
                </a:lnTo>
                <a:close/>
              </a:path>
            </a:pathLst>
          </a:custGeom>
          <a:solidFill>
            <a:srgbClr val="006A96">
              <a:alpha val="4313"/>
            </a:srgbClr>
          </a:solidFill>
          <a:ln>
            <a:noFill/>
          </a:ln>
        </p:spPr>
        <p:txBody>
          <a:bodyPr spcFirstLastPara="1" wrap="square" lIns="121900" tIns="60925" rIns="121900" bIns="60925" anchor="ctr" anchorCtr="0">
            <a:noAutofit/>
          </a:bodyPr>
          <a:lstStyle/>
          <a:p>
            <a:pPr marL="0" marR="0" lvl="0" indent="0" algn="ctr" rtl="0">
              <a:spcBef>
                <a:spcPts val="0"/>
              </a:spcBef>
              <a:spcAft>
                <a:spcPts val="0"/>
              </a:spcAft>
              <a:buClr>
                <a:schemeClr val="dk1"/>
              </a:buClr>
              <a:buSzPts val="2400"/>
              <a:buFont typeface="Arial"/>
              <a:buNone/>
            </a:pPr>
            <a:endParaRPr sz="2400" b="0" i="0" u="none" strike="noStrike" cap="none">
              <a:solidFill>
                <a:schemeClr val="lt1"/>
              </a:solidFill>
              <a:latin typeface="Arial"/>
              <a:ea typeface="Arial"/>
              <a:cs typeface="Arial"/>
              <a:sym typeface="Arial"/>
            </a:endParaRPr>
          </a:p>
        </p:txBody>
      </p:sp>
      <p:sp>
        <p:nvSpPr>
          <p:cNvPr id="110" name="Google Shape;110;p17"/>
          <p:cNvSpPr>
            <a:spLocks noGrp="1"/>
          </p:cNvSpPr>
          <p:nvPr>
            <p:ph type="pic" idx="2"/>
          </p:nvPr>
        </p:nvSpPr>
        <p:spPr>
          <a:xfrm>
            <a:off x="5532277" y="1352392"/>
            <a:ext cx="6310809" cy="2600384"/>
          </a:xfrm>
          <a:prstGeom prst="rect">
            <a:avLst/>
          </a:prstGeom>
          <a:noFill/>
          <a:ln>
            <a:noFill/>
          </a:ln>
        </p:spPr>
      </p:sp>
      <p:sp>
        <p:nvSpPr>
          <p:cNvPr id="111" name="Google Shape;111;p17"/>
          <p:cNvSpPr txBox="1">
            <a:spLocks noGrp="1"/>
          </p:cNvSpPr>
          <p:nvPr>
            <p:ph type="ctrTitle"/>
          </p:nvPr>
        </p:nvSpPr>
        <p:spPr>
          <a:xfrm>
            <a:off x="-164758" y="250878"/>
            <a:ext cx="12007843" cy="811807"/>
          </a:xfrm>
          <a:prstGeom prst="rect">
            <a:avLst/>
          </a:prstGeom>
          <a:solidFill>
            <a:srgbClr val="006C92"/>
          </a:solidFill>
          <a:ln>
            <a:noFill/>
          </a:ln>
        </p:spPr>
        <p:txBody>
          <a:bodyPr spcFirstLastPara="1" wrap="square" lIns="457200" tIns="0" rIns="0" bIns="0" anchor="ctr" anchorCtr="0">
            <a:noAutofit/>
          </a:bodyPr>
          <a:lstStyle>
            <a:lvl1pPr lvl="0" algn="l">
              <a:lnSpc>
                <a:spcPct val="86666"/>
              </a:lnSpc>
              <a:spcBef>
                <a:spcPts val="0"/>
              </a:spcBef>
              <a:spcAft>
                <a:spcPts val="0"/>
              </a:spcAft>
              <a:buClr>
                <a:schemeClr val="lt1"/>
              </a:buClr>
              <a:buSzPts val="2250"/>
              <a:buFont typeface="Calibri"/>
              <a:buNone/>
              <a:defRPr sz="3000" b="1" cap="none">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12" name="Google Shape;112;p17"/>
          <p:cNvSpPr txBox="1">
            <a:spLocks noGrp="1"/>
          </p:cNvSpPr>
          <p:nvPr>
            <p:ph type="body" idx="1"/>
          </p:nvPr>
        </p:nvSpPr>
        <p:spPr>
          <a:xfrm>
            <a:off x="462012" y="1352391"/>
            <a:ext cx="4784560" cy="5163671"/>
          </a:xfrm>
          <a:prstGeom prst="rect">
            <a:avLst/>
          </a:prstGeom>
          <a:noFill/>
          <a:ln>
            <a:noFill/>
          </a:ln>
        </p:spPr>
        <p:txBody>
          <a:bodyPr spcFirstLastPara="1" wrap="square" lIns="0" tIns="0" rIns="0" bIns="0" anchor="t" anchorCtr="0">
            <a:noAutofit/>
          </a:bodyPr>
          <a:lstStyle>
            <a:lvl1pPr marL="457200" lvl="0" indent="-228600" algn="l">
              <a:lnSpc>
                <a:spcPct val="90000"/>
              </a:lnSpc>
              <a:spcBef>
                <a:spcPts val="600"/>
              </a:spcBef>
              <a:spcAft>
                <a:spcPts val="0"/>
              </a:spcAft>
              <a:buClr>
                <a:srgbClr val="0C68AC"/>
              </a:buClr>
              <a:buSzPts val="1500"/>
              <a:buNone/>
              <a:defRPr sz="2000">
                <a:solidFill>
                  <a:srgbClr val="006C92"/>
                </a:solidFill>
              </a:defRPr>
            </a:lvl1pPr>
            <a:lvl2pPr marL="914400" lvl="1" indent="-228600" algn="l">
              <a:lnSpc>
                <a:spcPct val="90000"/>
              </a:lnSpc>
              <a:spcBef>
                <a:spcPts val="1200"/>
              </a:spcBef>
              <a:spcAft>
                <a:spcPts val="0"/>
              </a:spcAft>
              <a:buClr>
                <a:srgbClr val="0C68AC"/>
              </a:buClr>
              <a:buSzPts val="1500"/>
              <a:buNone/>
              <a:defRPr sz="2000">
                <a:solidFill>
                  <a:srgbClr val="006C92"/>
                </a:solidFill>
              </a:defRPr>
            </a:lvl2pPr>
            <a:lvl3pPr marL="1371600" lvl="2" indent="-228600" algn="l">
              <a:lnSpc>
                <a:spcPct val="90000"/>
              </a:lnSpc>
              <a:spcBef>
                <a:spcPts val="1200"/>
              </a:spcBef>
              <a:spcAft>
                <a:spcPts val="0"/>
              </a:spcAft>
              <a:buClr>
                <a:srgbClr val="0C68AC"/>
              </a:buClr>
              <a:buSzPts val="1500"/>
              <a:buNone/>
              <a:defRPr sz="2000">
                <a:solidFill>
                  <a:srgbClr val="006C92"/>
                </a:solidFill>
              </a:defRPr>
            </a:lvl3pPr>
            <a:lvl4pPr marL="1828800" lvl="3" indent="-228600" algn="l">
              <a:lnSpc>
                <a:spcPct val="90000"/>
              </a:lnSpc>
              <a:spcBef>
                <a:spcPts val="1200"/>
              </a:spcBef>
              <a:spcAft>
                <a:spcPts val="0"/>
              </a:spcAft>
              <a:buClr>
                <a:srgbClr val="0C68AC"/>
              </a:buClr>
              <a:buSzPts val="1500"/>
              <a:buNone/>
              <a:defRPr sz="2000">
                <a:solidFill>
                  <a:srgbClr val="006C92"/>
                </a:solidFill>
              </a:defRPr>
            </a:lvl4pPr>
            <a:lvl5pPr marL="2286000" lvl="4" indent="-228600" algn="l">
              <a:lnSpc>
                <a:spcPct val="90000"/>
              </a:lnSpc>
              <a:spcBef>
                <a:spcPts val="1200"/>
              </a:spcBef>
              <a:spcAft>
                <a:spcPts val="0"/>
              </a:spcAft>
              <a:buClr>
                <a:srgbClr val="0C68AC"/>
              </a:buClr>
              <a:buSzPts val="1500"/>
              <a:buNone/>
              <a:defRPr sz="2000">
                <a:solidFill>
                  <a:srgbClr val="006C92"/>
                </a:solidFill>
              </a:defRPr>
            </a:lvl5pPr>
            <a:lvl6pPr marL="2743200" lvl="5" indent="-342900" algn="l">
              <a:lnSpc>
                <a:spcPct val="100000"/>
              </a:lnSpc>
              <a:spcBef>
                <a:spcPts val="1200"/>
              </a:spcBef>
              <a:spcAft>
                <a:spcPts val="0"/>
              </a:spcAft>
              <a:buClr>
                <a:schemeClr val="dk1"/>
              </a:buClr>
              <a:buSzPts val="1800"/>
              <a:buChar char="•"/>
              <a:defRPr/>
            </a:lvl6pPr>
            <a:lvl7pPr marL="3200400" lvl="6" indent="-342900" algn="l">
              <a:lnSpc>
                <a:spcPct val="100000"/>
              </a:lnSpc>
              <a:spcBef>
                <a:spcPts val="480"/>
              </a:spcBef>
              <a:spcAft>
                <a:spcPts val="0"/>
              </a:spcAft>
              <a:buClr>
                <a:schemeClr val="dk1"/>
              </a:buClr>
              <a:buSzPts val="1800"/>
              <a:buChar char="•"/>
              <a:defRPr/>
            </a:lvl7pPr>
            <a:lvl8pPr marL="3657600" lvl="7" indent="-342900" algn="l">
              <a:lnSpc>
                <a:spcPct val="100000"/>
              </a:lnSpc>
              <a:spcBef>
                <a:spcPts val="480"/>
              </a:spcBef>
              <a:spcAft>
                <a:spcPts val="0"/>
              </a:spcAft>
              <a:buClr>
                <a:schemeClr val="dk1"/>
              </a:buClr>
              <a:buSzPts val="1800"/>
              <a:buChar char="•"/>
              <a:defRPr/>
            </a:lvl8pPr>
            <a:lvl9pPr marL="4114800" lvl="8" indent="-342900" algn="l">
              <a:lnSpc>
                <a:spcPct val="100000"/>
              </a:lnSpc>
              <a:spcBef>
                <a:spcPts val="480"/>
              </a:spcBef>
              <a:spcAft>
                <a:spcPts val="0"/>
              </a:spcAft>
              <a:buClr>
                <a:schemeClr val="dk1"/>
              </a:buClr>
              <a:buSzPts val="1800"/>
              <a:buChar char="•"/>
              <a:defRPr/>
            </a:lvl9pPr>
          </a:lstStyle>
          <a:p>
            <a:endParaRPr/>
          </a:p>
        </p:txBody>
      </p:sp>
      <p:sp>
        <p:nvSpPr>
          <p:cNvPr id="113" name="Google Shape;113;p17"/>
          <p:cNvSpPr>
            <a:spLocks noGrp="1"/>
          </p:cNvSpPr>
          <p:nvPr>
            <p:ph type="pic" idx="3"/>
          </p:nvPr>
        </p:nvSpPr>
        <p:spPr>
          <a:xfrm>
            <a:off x="5532277" y="4081113"/>
            <a:ext cx="6310809" cy="2761756"/>
          </a:xfrm>
          <a:prstGeom prst="rect">
            <a:avLst/>
          </a:prstGeom>
          <a:noFill/>
          <a:ln>
            <a:noFill/>
          </a:ln>
        </p:spPr>
      </p:sp>
      <p:sp>
        <p:nvSpPr>
          <p:cNvPr id="114" name="Google Shape;114;p17"/>
          <p:cNvSpPr txBox="1">
            <a:spLocks noGrp="1"/>
          </p:cNvSpPr>
          <p:nvPr>
            <p:ph type="sldNum" idx="12"/>
          </p:nvPr>
        </p:nvSpPr>
        <p:spPr>
          <a:xfrm>
            <a:off x="11409045" y="6333135"/>
            <a:ext cx="731600" cy="524800"/>
          </a:xfrm>
          <a:prstGeom prst="rect">
            <a:avLst/>
          </a:prstGeom>
          <a:noFill/>
          <a:ln>
            <a:noFill/>
          </a:ln>
        </p:spPr>
        <p:txBody>
          <a:bodyPr spcFirstLastPara="1" wrap="square" lIns="91425" tIns="91425" rIns="91425" bIns="91425" anchor="t" anchorCtr="0">
            <a:noAutofit/>
          </a:bodyPr>
          <a:lstStyle>
            <a:lvl1pPr marL="0" lvl="0" indent="0" algn="r">
              <a:buClr>
                <a:srgbClr val="006C92"/>
              </a:buClr>
              <a:buSzPts val="1733"/>
              <a:buFont typeface="Calibri"/>
              <a:buNone/>
              <a:defRPr sz="1733" b="0" i="0" u="none" strike="noStrike" cap="none">
                <a:solidFill>
                  <a:srgbClr val="006C92"/>
                </a:solidFill>
                <a:latin typeface="Calibri"/>
                <a:ea typeface="Calibri"/>
                <a:cs typeface="Calibri"/>
                <a:sym typeface="Calibri"/>
              </a:defRPr>
            </a:lvl1pPr>
            <a:lvl2pPr marL="0" lvl="1" indent="0" algn="r">
              <a:buClr>
                <a:srgbClr val="006C92"/>
              </a:buClr>
              <a:buSzPts val="1733"/>
              <a:buFont typeface="Calibri"/>
              <a:buNone/>
              <a:defRPr sz="1733" b="0" i="0" u="none" strike="noStrike" cap="none">
                <a:solidFill>
                  <a:srgbClr val="006C92"/>
                </a:solidFill>
                <a:latin typeface="Calibri"/>
                <a:ea typeface="Calibri"/>
                <a:cs typeface="Calibri"/>
                <a:sym typeface="Calibri"/>
              </a:defRPr>
            </a:lvl2pPr>
            <a:lvl3pPr marL="0" lvl="2" indent="0" algn="r">
              <a:buClr>
                <a:srgbClr val="006C92"/>
              </a:buClr>
              <a:buSzPts val="1733"/>
              <a:buFont typeface="Calibri"/>
              <a:buNone/>
              <a:defRPr sz="1733" b="0" i="0" u="none" strike="noStrike" cap="none">
                <a:solidFill>
                  <a:srgbClr val="006C92"/>
                </a:solidFill>
                <a:latin typeface="Calibri"/>
                <a:ea typeface="Calibri"/>
                <a:cs typeface="Calibri"/>
                <a:sym typeface="Calibri"/>
              </a:defRPr>
            </a:lvl3pPr>
            <a:lvl4pPr marL="0" lvl="3" indent="0" algn="r">
              <a:buClr>
                <a:srgbClr val="006C92"/>
              </a:buClr>
              <a:buSzPts val="1733"/>
              <a:buFont typeface="Calibri"/>
              <a:buNone/>
              <a:defRPr sz="1733" b="0" i="0" u="none" strike="noStrike" cap="none">
                <a:solidFill>
                  <a:srgbClr val="006C92"/>
                </a:solidFill>
                <a:latin typeface="Calibri"/>
                <a:ea typeface="Calibri"/>
                <a:cs typeface="Calibri"/>
                <a:sym typeface="Calibri"/>
              </a:defRPr>
            </a:lvl4pPr>
            <a:lvl5pPr marL="0" lvl="4" indent="0" algn="r">
              <a:buClr>
                <a:srgbClr val="006C92"/>
              </a:buClr>
              <a:buSzPts val="1733"/>
              <a:buFont typeface="Calibri"/>
              <a:buNone/>
              <a:defRPr sz="1733" b="0" i="0" u="none" strike="noStrike" cap="none">
                <a:solidFill>
                  <a:srgbClr val="006C92"/>
                </a:solidFill>
                <a:latin typeface="Calibri"/>
                <a:ea typeface="Calibri"/>
                <a:cs typeface="Calibri"/>
                <a:sym typeface="Calibri"/>
              </a:defRPr>
            </a:lvl5pPr>
            <a:lvl6pPr marL="0" lvl="5" indent="0" algn="r">
              <a:buClr>
                <a:srgbClr val="006C92"/>
              </a:buClr>
              <a:buSzPts val="1733"/>
              <a:buFont typeface="Calibri"/>
              <a:buNone/>
              <a:defRPr sz="1733" b="0" i="0" u="none" strike="noStrike" cap="none">
                <a:solidFill>
                  <a:srgbClr val="006C92"/>
                </a:solidFill>
                <a:latin typeface="Calibri"/>
                <a:ea typeface="Calibri"/>
                <a:cs typeface="Calibri"/>
                <a:sym typeface="Calibri"/>
              </a:defRPr>
            </a:lvl6pPr>
            <a:lvl7pPr marL="0" lvl="6" indent="0" algn="r">
              <a:buClr>
                <a:srgbClr val="006C92"/>
              </a:buClr>
              <a:buSzPts val="1733"/>
              <a:buFont typeface="Calibri"/>
              <a:buNone/>
              <a:defRPr sz="1733" b="0" i="0" u="none" strike="noStrike" cap="none">
                <a:solidFill>
                  <a:srgbClr val="006C92"/>
                </a:solidFill>
                <a:latin typeface="Calibri"/>
                <a:ea typeface="Calibri"/>
                <a:cs typeface="Calibri"/>
                <a:sym typeface="Calibri"/>
              </a:defRPr>
            </a:lvl7pPr>
            <a:lvl8pPr marL="0" lvl="7" indent="0" algn="r">
              <a:buClr>
                <a:srgbClr val="006C92"/>
              </a:buClr>
              <a:buSzPts val="1733"/>
              <a:buFont typeface="Calibri"/>
              <a:buNone/>
              <a:defRPr sz="1733" b="0" i="0" u="none" strike="noStrike" cap="none">
                <a:solidFill>
                  <a:srgbClr val="006C92"/>
                </a:solidFill>
                <a:latin typeface="Calibri"/>
                <a:ea typeface="Calibri"/>
                <a:cs typeface="Calibri"/>
                <a:sym typeface="Calibri"/>
              </a:defRPr>
            </a:lvl8pPr>
            <a:lvl9pPr marL="0" lvl="8" indent="0" algn="r">
              <a:buClr>
                <a:srgbClr val="006C92"/>
              </a:buClr>
              <a:buSzPts val="1733"/>
              <a:buFont typeface="Calibri"/>
              <a:buNone/>
              <a:defRPr sz="1733" b="0" i="0" u="none" strike="noStrike" cap="none">
                <a:solidFill>
                  <a:srgbClr val="006C92"/>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extLst>
    <p:ext uri="{DCECCB84-F9BA-43D5-87BE-67443E8EF086}">
      <p15:sldGuideLst xmlns:p15="http://schemas.microsoft.com/office/powerpoint/2012/main">
        <p15:guide id="1" orient="horz" pos="1620">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1_Section Slide">
  <p:cSld name="1_Section Slide">
    <p:bg>
      <p:bgPr>
        <a:solidFill>
          <a:srgbClr val="006A96"/>
        </a:solidFill>
        <a:effectLst/>
      </p:bgPr>
    </p:bg>
    <p:spTree>
      <p:nvGrpSpPr>
        <p:cNvPr id="1" name="Shape 115"/>
        <p:cNvGrpSpPr/>
        <p:nvPr/>
      </p:nvGrpSpPr>
      <p:grpSpPr>
        <a:xfrm>
          <a:off x="0" y="0"/>
          <a:ext cx="0" cy="0"/>
          <a:chOff x="0" y="0"/>
          <a:chExt cx="0" cy="0"/>
        </a:xfrm>
      </p:grpSpPr>
      <p:pic>
        <p:nvPicPr>
          <p:cNvPr id="116" name="Google Shape;116;p18"/>
          <p:cNvPicPr preferRelativeResize="0">
            <a:picLocks noGrp="1"/>
          </p:cNvPicPr>
          <p:nvPr>
            <p:ph type="pic" idx="2"/>
          </p:nvPr>
        </p:nvPicPr>
        <p:blipFill/>
        <p:spPr>
          <a:xfrm>
            <a:off x="9" y="3"/>
            <a:ext cx="6094444" cy="6856100"/>
          </a:xfrm>
          <a:prstGeom prst="rect">
            <a:avLst/>
          </a:prstGeom>
          <a:blipFill rotWithShape="1">
            <a:blip r:embed="rId2">
              <a:alphaModFix/>
            </a:blip>
            <a:stretch>
              <a:fillRect/>
            </a:stretch>
          </a:blipFill>
          <a:ln>
            <a:noFill/>
          </a:ln>
        </p:spPr>
      </p:pic>
      <p:sp>
        <p:nvSpPr>
          <p:cNvPr id="117" name="Google Shape;117;p18"/>
          <p:cNvSpPr txBox="1">
            <a:spLocks noGrp="1"/>
          </p:cNvSpPr>
          <p:nvPr>
            <p:ph type="ctrTitle"/>
          </p:nvPr>
        </p:nvSpPr>
        <p:spPr>
          <a:xfrm>
            <a:off x="6492942" y="259493"/>
            <a:ext cx="5835548" cy="1572619"/>
          </a:xfrm>
          <a:prstGeom prst="rect">
            <a:avLst/>
          </a:prstGeom>
          <a:noFill/>
          <a:ln>
            <a:noFill/>
          </a:ln>
        </p:spPr>
        <p:txBody>
          <a:bodyPr spcFirstLastPara="1" wrap="square" lIns="182875" tIns="182875" rIns="274300" bIns="182875" anchor="ctr" anchorCtr="0">
            <a:noAutofit/>
          </a:bodyPr>
          <a:lstStyle>
            <a:lvl1pPr lvl="0" algn="l">
              <a:lnSpc>
                <a:spcPct val="93750"/>
              </a:lnSpc>
              <a:spcBef>
                <a:spcPts val="0"/>
              </a:spcBef>
              <a:spcAft>
                <a:spcPts val="0"/>
              </a:spcAft>
              <a:buClr>
                <a:schemeClr val="lt2"/>
              </a:buClr>
              <a:buSzPts val="2400"/>
              <a:buFont typeface="Calibri"/>
              <a:buNone/>
              <a:defRPr sz="3200" b="1">
                <a:solidFill>
                  <a:schemeClr val="lt2"/>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18" name="Google Shape;118;p18"/>
          <p:cNvSpPr txBox="1">
            <a:spLocks noGrp="1"/>
          </p:cNvSpPr>
          <p:nvPr>
            <p:ph type="body" idx="1"/>
          </p:nvPr>
        </p:nvSpPr>
        <p:spPr>
          <a:xfrm>
            <a:off x="6731213" y="2005533"/>
            <a:ext cx="5022112" cy="4556632"/>
          </a:xfrm>
          <a:prstGeom prst="rect">
            <a:avLst/>
          </a:prstGeom>
          <a:noFill/>
          <a:ln>
            <a:noFill/>
          </a:ln>
        </p:spPr>
        <p:txBody>
          <a:bodyPr spcFirstLastPara="1" wrap="square" lIns="0" tIns="0" rIns="0" bIns="0" anchor="t" anchorCtr="0">
            <a:noAutofit/>
          </a:bodyPr>
          <a:lstStyle>
            <a:lvl1pPr marL="457200" lvl="0" indent="-228600" algn="l">
              <a:lnSpc>
                <a:spcPct val="90000"/>
              </a:lnSpc>
              <a:spcBef>
                <a:spcPts val="600"/>
              </a:spcBef>
              <a:spcAft>
                <a:spcPts val="0"/>
              </a:spcAft>
              <a:buClr>
                <a:srgbClr val="0C68AC"/>
              </a:buClr>
              <a:buSzPts val="1500"/>
              <a:buNone/>
              <a:defRPr sz="2000">
                <a:solidFill>
                  <a:schemeClr val="lt1"/>
                </a:solidFill>
              </a:defRPr>
            </a:lvl1pPr>
            <a:lvl2pPr marL="914400" lvl="1" indent="-228600" algn="l">
              <a:lnSpc>
                <a:spcPct val="90000"/>
              </a:lnSpc>
              <a:spcBef>
                <a:spcPts val="1200"/>
              </a:spcBef>
              <a:spcAft>
                <a:spcPts val="0"/>
              </a:spcAft>
              <a:buClr>
                <a:srgbClr val="0C68AC"/>
              </a:buClr>
              <a:buSzPts val="1500"/>
              <a:buNone/>
              <a:defRPr sz="2000">
                <a:solidFill>
                  <a:schemeClr val="lt1"/>
                </a:solidFill>
              </a:defRPr>
            </a:lvl2pPr>
            <a:lvl3pPr marL="1371600" lvl="2" indent="-228600" algn="l">
              <a:lnSpc>
                <a:spcPct val="90000"/>
              </a:lnSpc>
              <a:spcBef>
                <a:spcPts val="1200"/>
              </a:spcBef>
              <a:spcAft>
                <a:spcPts val="0"/>
              </a:spcAft>
              <a:buClr>
                <a:srgbClr val="0C68AC"/>
              </a:buClr>
              <a:buSzPts val="1500"/>
              <a:buNone/>
              <a:defRPr sz="2000">
                <a:solidFill>
                  <a:schemeClr val="lt1"/>
                </a:solidFill>
              </a:defRPr>
            </a:lvl3pPr>
            <a:lvl4pPr marL="1828800" lvl="3" indent="-228600" algn="l">
              <a:lnSpc>
                <a:spcPct val="90000"/>
              </a:lnSpc>
              <a:spcBef>
                <a:spcPts val="1200"/>
              </a:spcBef>
              <a:spcAft>
                <a:spcPts val="0"/>
              </a:spcAft>
              <a:buClr>
                <a:srgbClr val="0C68AC"/>
              </a:buClr>
              <a:buSzPts val="1500"/>
              <a:buNone/>
              <a:defRPr sz="2000">
                <a:solidFill>
                  <a:schemeClr val="lt1"/>
                </a:solidFill>
              </a:defRPr>
            </a:lvl4pPr>
            <a:lvl5pPr marL="2286000" lvl="4" indent="-228600" algn="l">
              <a:lnSpc>
                <a:spcPct val="90000"/>
              </a:lnSpc>
              <a:spcBef>
                <a:spcPts val="1200"/>
              </a:spcBef>
              <a:spcAft>
                <a:spcPts val="0"/>
              </a:spcAft>
              <a:buClr>
                <a:srgbClr val="0C68AC"/>
              </a:buClr>
              <a:buSzPts val="1500"/>
              <a:buNone/>
              <a:defRPr sz="2000">
                <a:solidFill>
                  <a:schemeClr val="lt1"/>
                </a:solidFill>
              </a:defRPr>
            </a:lvl5pPr>
            <a:lvl6pPr marL="2743200" lvl="5" indent="-342900" algn="l">
              <a:lnSpc>
                <a:spcPct val="100000"/>
              </a:lnSpc>
              <a:spcBef>
                <a:spcPts val="1200"/>
              </a:spcBef>
              <a:spcAft>
                <a:spcPts val="0"/>
              </a:spcAft>
              <a:buClr>
                <a:schemeClr val="dk1"/>
              </a:buClr>
              <a:buSzPts val="1800"/>
              <a:buChar char="•"/>
              <a:defRPr/>
            </a:lvl6pPr>
            <a:lvl7pPr marL="3200400" lvl="6" indent="-342900" algn="l">
              <a:lnSpc>
                <a:spcPct val="100000"/>
              </a:lnSpc>
              <a:spcBef>
                <a:spcPts val="480"/>
              </a:spcBef>
              <a:spcAft>
                <a:spcPts val="0"/>
              </a:spcAft>
              <a:buClr>
                <a:schemeClr val="dk1"/>
              </a:buClr>
              <a:buSzPts val="1800"/>
              <a:buChar char="•"/>
              <a:defRPr/>
            </a:lvl7pPr>
            <a:lvl8pPr marL="3657600" lvl="7" indent="-342900" algn="l">
              <a:lnSpc>
                <a:spcPct val="100000"/>
              </a:lnSpc>
              <a:spcBef>
                <a:spcPts val="480"/>
              </a:spcBef>
              <a:spcAft>
                <a:spcPts val="0"/>
              </a:spcAft>
              <a:buClr>
                <a:schemeClr val="dk1"/>
              </a:buClr>
              <a:buSzPts val="1800"/>
              <a:buChar char="•"/>
              <a:defRPr/>
            </a:lvl8pPr>
            <a:lvl9pPr marL="4114800" lvl="8" indent="-342900" algn="l">
              <a:lnSpc>
                <a:spcPct val="100000"/>
              </a:lnSpc>
              <a:spcBef>
                <a:spcPts val="480"/>
              </a:spcBef>
              <a:spcAft>
                <a:spcPts val="0"/>
              </a:spcAft>
              <a:buClr>
                <a:schemeClr val="dk1"/>
              </a:buClr>
              <a:buSzPts val="1800"/>
              <a:buChar char="•"/>
              <a:defRPr/>
            </a:lvl9pPr>
          </a:lstStyle>
          <a:p>
            <a:endParaRPr/>
          </a:p>
        </p:txBody>
      </p:sp>
      <p:sp>
        <p:nvSpPr>
          <p:cNvPr id="119" name="Google Shape;119;p18"/>
          <p:cNvSpPr txBox="1">
            <a:spLocks noGrp="1"/>
          </p:cNvSpPr>
          <p:nvPr>
            <p:ph type="sldNum" idx="12"/>
          </p:nvPr>
        </p:nvSpPr>
        <p:spPr>
          <a:xfrm>
            <a:off x="11409045" y="6333135"/>
            <a:ext cx="731600" cy="524800"/>
          </a:xfrm>
          <a:prstGeom prst="rect">
            <a:avLst/>
          </a:prstGeom>
          <a:noFill/>
          <a:ln>
            <a:noFill/>
          </a:ln>
        </p:spPr>
        <p:txBody>
          <a:bodyPr spcFirstLastPara="1" wrap="square" lIns="91425" tIns="91425" rIns="91425" bIns="91425" anchor="t" anchorCtr="0">
            <a:noAutofit/>
          </a:bodyPr>
          <a:lstStyle>
            <a:lvl1pPr marL="0" lvl="0" indent="0" algn="r">
              <a:buClr>
                <a:schemeClr val="lt1"/>
              </a:buClr>
              <a:buSzPts val="1733"/>
              <a:buFont typeface="Calibri"/>
              <a:buNone/>
              <a:defRPr sz="1733" b="0" i="0" u="none" strike="noStrike" cap="none">
                <a:solidFill>
                  <a:schemeClr val="lt1"/>
                </a:solidFill>
                <a:latin typeface="Calibri"/>
                <a:ea typeface="Calibri"/>
                <a:cs typeface="Calibri"/>
                <a:sym typeface="Calibri"/>
              </a:defRPr>
            </a:lvl1pPr>
            <a:lvl2pPr marL="0" lvl="1" indent="0" algn="r">
              <a:buClr>
                <a:schemeClr val="lt1"/>
              </a:buClr>
              <a:buSzPts val="1733"/>
              <a:buFont typeface="Calibri"/>
              <a:buNone/>
              <a:defRPr sz="1733" b="0" i="0" u="none" strike="noStrike" cap="none">
                <a:solidFill>
                  <a:schemeClr val="lt1"/>
                </a:solidFill>
                <a:latin typeface="Calibri"/>
                <a:ea typeface="Calibri"/>
                <a:cs typeface="Calibri"/>
                <a:sym typeface="Calibri"/>
              </a:defRPr>
            </a:lvl2pPr>
            <a:lvl3pPr marL="0" lvl="2" indent="0" algn="r">
              <a:buClr>
                <a:schemeClr val="lt1"/>
              </a:buClr>
              <a:buSzPts val="1733"/>
              <a:buFont typeface="Calibri"/>
              <a:buNone/>
              <a:defRPr sz="1733" b="0" i="0" u="none" strike="noStrike" cap="none">
                <a:solidFill>
                  <a:schemeClr val="lt1"/>
                </a:solidFill>
                <a:latin typeface="Calibri"/>
                <a:ea typeface="Calibri"/>
                <a:cs typeface="Calibri"/>
                <a:sym typeface="Calibri"/>
              </a:defRPr>
            </a:lvl3pPr>
            <a:lvl4pPr marL="0" lvl="3" indent="0" algn="r">
              <a:buClr>
                <a:schemeClr val="lt1"/>
              </a:buClr>
              <a:buSzPts val="1733"/>
              <a:buFont typeface="Calibri"/>
              <a:buNone/>
              <a:defRPr sz="1733" b="0" i="0" u="none" strike="noStrike" cap="none">
                <a:solidFill>
                  <a:schemeClr val="lt1"/>
                </a:solidFill>
                <a:latin typeface="Calibri"/>
                <a:ea typeface="Calibri"/>
                <a:cs typeface="Calibri"/>
                <a:sym typeface="Calibri"/>
              </a:defRPr>
            </a:lvl4pPr>
            <a:lvl5pPr marL="0" lvl="4" indent="0" algn="r">
              <a:buClr>
                <a:schemeClr val="lt1"/>
              </a:buClr>
              <a:buSzPts val="1733"/>
              <a:buFont typeface="Calibri"/>
              <a:buNone/>
              <a:defRPr sz="1733" b="0" i="0" u="none" strike="noStrike" cap="none">
                <a:solidFill>
                  <a:schemeClr val="lt1"/>
                </a:solidFill>
                <a:latin typeface="Calibri"/>
                <a:ea typeface="Calibri"/>
                <a:cs typeface="Calibri"/>
                <a:sym typeface="Calibri"/>
              </a:defRPr>
            </a:lvl5pPr>
            <a:lvl6pPr marL="0" lvl="5" indent="0" algn="r">
              <a:buClr>
                <a:schemeClr val="lt1"/>
              </a:buClr>
              <a:buSzPts val="1733"/>
              <a:buFont typeface="Calibri"/>
              <a:buNone/>
              <a:defRPr sz="1733" b="0" i="0" u="none" strike="noStrike" cap="none">
                <a:solidFill>
                  <a:schemeClr val="lt1"/>
                </a:solidFill>
                <a:latin typeface="Calibri"/>
                <a:ea typeface="Calibri"/>
                <a:cs typeface="Calibri"/>
                <a:sym typeface="Calibri"/>
              </a:defRPr>
            </a:lvl6pPr>
            <a:lvl7pPr marL="0" lvl="6" indent="0" algn="r">
              <a:buClr>
                <a:schemeClr val="lt1"/>
              </a:buClr>
              <a:buSzPts val="1733"/>
              <a:buFont typeface="Calibri"/>
              <a:buNone/>
              <a:defRPr sz="1733" b="0" i="0" u="none" strike="noStrike" cap="none">
                <a:solidFill>
                  <a:schemeClr val="lt1"/>
                </a:solidFill>
                <a:latin typeface="Calibri"/>
                <a:ea typeface="Calibri"/>
                <a:cs typeface="Calibri"/>
                <a:sym typeface="Calibri"/>
              </a:defRPr>
            </a:lvl7pPr>
            <a:lvl8pPr marL="0" lvl="7" indent="0" algn="r">
              <a:buClr>
                <a:schemeClr val="lt1"/>
              </a:buClr>
              <a:buSzPts val="1733"/>
              <a:buFont typeface="Calibri"/>
              <a:buNone/>
              <a:defRPr sz="1733" b="0" i="0" u="none" strike="noStrike" cap="none">
                <a:solidFill>
                  <a:schemeClr val="lt1"/>
                </a:solidFill>
                <a:latin typeface="Calibri"/>
                <a:ea typeface="Calibri"/>
                <a:cs typeface="Calibri"/>
                <a:sym typeface="Calibri"/>
              </a:defRPr>
            </a:lvl8pPr>
            <a:lvl9pPr marL="0" lvl="8" indent="0" algn="r">
              <a:buClr>
                <a:schemeClr val="lt1"/>
              </a:buClr>
              <a:buSzPts val="1733"/>
              <a:buFont typeface="Calibri"/>
              <a:buNone/>
              <a:defRPr sz="1733" b="0" i="0" u="none" strike="noStrike" cap="none">
                <a:solidFill>
                  <a:schemeClr val="lt1"/>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done">
  <p:cSld name="done">
    <p:bg>
      <p:bgPr>
        <a:solidFill>
          <a:schemeClr val="lt1"/>
        </a:solidFill>
        <a:effectLst/>
      </p:bgPr>
    </p:bg>
    <p:spTree>
      <p:nvGrpSpPr>
        <p:cNvPr id="1" name="Shape 120"/>
        <p:cNvGrpSpPr/>
        <p:nvPr/>
      </p:nvGrpSpPr>
      <p:grpSpPr>
        <a:xfrm>
          <a:off x="0" y="0"/>
          <a:ext cx="0" cy="0"/>
          <a:chOff x="0" y="0"/>
          <a:chExt cx="0" cy="0"/>
        </a:xfrm>
      </p:grpSpPr>
      <p:sp>
        <p:nvSpPr>
          <p:cNvPr id="121" name="Google Shape;121;p19"/>
          <p:cNvSpPr/>
          <p:nvPr/>
        </p:nvSpPr>
        <p:spPr>
          <a:xfrm>
            <a:off x="-1091980" y="855527"/>
            <a:ext cx="7634669" cy="7500908"/>
          </a:xfrm>
          <a:custGeom>
            <a:avLst/>
            <a:gdLst/>
            <a:ahLst/>
            <a:cxnLst/>
            <a:rect l="l" t="t" r="r" b="b"/>
            <a:pathLst>
              <a:path w="5899869" h="5796501" extrusionOk="0">
                <a:moveTo>
                  <a:pt x="4431664" y="3180611"/>
                </a:moveTo>
                <a:lnTo>
                  <a:pt x="5620384" y="4369332"/>
                </a:lnTo>
                <a:lnTo>
                  <a:pt x="5327337" y="4679355"/>
                </a:lnTo>
                <a:lnTo>
                  <a:pt x="2960212" y="4667965"/>
                </a:lnTo>
                <a:lnTo>
                  <a:pt x="4431664" y="3180611"/>
                </a:lnTo>
                <a:close/>
                <a:moveTo>
                  <a:pt x="1554481" y="282360"/>
                </a:moveTo>
                <a:lnTo>
                  <a:pt x="2743201" y="1471081"/>
                </a:lnTo>
                <a:lnTo>
                  <a:pt x="799106" y="3423126"/>
                </a:lnTo>
                <a:cubicBezTo>
                  <a:pt x="797781" y="2629321"/>
                  <a:pt x="796455" y="1835515"/>
                  <a:pt x="795130" y="1041710"/>
                </a:cubicBezTo>
                <a:lnTo>
                  <a:pt x="1554481" y="282360"/>
                </a:lnTo>
                <a:close/>
                <a:moveTo>
                  <a:pt x="4711149" y="0"/>
                </a:moveTo>
                <a:lnTo>
                  <a:pt x="5899869" y="1188721"/>
                </a:lnTo>
                <a:lnTo>
                  <a:pt x="1307990" y="5796501"/>
                </a:lnTo>
                <a:lnTo>
                  <a:pt x="0" y="4735002"/>
                </a:lnTo>
                <a:lnTo>
                  <a:pt x="4711149" y="0"/>
                </a:lnTo>
                <a:close/>
              </a:path>
            </a:pathLst>
          </a:custGeom>
          <a:solidFill>
            <a:srgbClr val="006A96">
              <a:alpha val="4313"/>
            </a:srgbClr>
          </a:solidFill>
          <a:ln>
            <a:noFill/>
          </a:ln>
        </p:spPr>
        <p:txBody>
          <a:bodyPr spcFirstLastPara="1" wrap="square" lIns="121900" tIns="60925" rIns="121900" bIns="60925" anchor="ctr" anchorCtr="0">
            <a:noAutofit/>
          </a:bodyPr>
          <a:lstStyle/>
          <a:p>
            <a:pPr marL="0" marR="0" lvl="0" indent="0" algn="ctr" rtl="0">
              <a:spcBef>
                <a:spcPts val="0"/>
              </a:spcBef>
              <a:spcAft>
                <a:spcPts val="0"/>
              </a:spcAft>
              <a:buClr>
                <a:schemeClr val="dk1"/>
              </a:buClr>
              <a:buSzPts val="2400"/>
              <a:buFont typeface="Arial"/>
              <a:buNone/>
            </a:pPr>
            <a:endParaRPr sz="2400" b="0" i="0" u="none" strike="noStrike" cap="none">
              <a:solidFill>
                <a:schemeClr val="lt1"/>
              </a:solidFill>
              <a:latin typeface="Arial"/>
              <a:ea typeface="Arial"/>
              <a:cs typeface="Arial"/>
              <a:sym typeface="Arial"/>
            </a:endParaRPr>
          </a:p>
        </p:txBody>
      </p:sp>
      <p:pic>
        <p:nvPicPr>
          <p:cNvPr id="122" name="Google Shape;122;p19"/>
          <p:cNvPicPr preferRelativeResize="0">
            <a:picLocks noGrp="1"/>
          </p:cNvPicPr>
          <p:nvPr>
            <p:ph type="pic" idx="2"/>
          </p:nvPr>
        </p:nvPicPr>
        <p:blipFill/>
        <p:spPr>
          <a:xfrm>
            <a:off x="6097558" y="3"/>
            <a:ext cx="6094444" cy="6856100"/>
          </a:xfrm>
          <a:prstGeom prst="rect">
            <a:avLst/>
          </a:prstGeom>
          <a:blipFill rotWithShape="1">
            <a:blip r:embed="rId2">
              <a:alphaModFix/>
            </a:blip>
            <a:stretch>
              <a:fillRect/>
            </a:stretch>
          </a:blipFill>
          <a:ln>
            <a:noFill/>
          </a:ln>
        </p:spPr>
      </p:pic>
      <p:sp>
        <p:nvSpPr>
          <p:cNvPr id="123" name="Google Shape;123;p19"/>
          <p:cNvSpPr txBox="1">
            <a:spLocks noGrp="1"/>
          </p:cNvSpPr>
          <p:nvPr>
            <p:ph type="ctrTitle"/>
          </p:nvPr>
        </p:nvSpPr>
        <p:spPr>
          <a:xfrm>
            <a:off x="-115329" y="259493"/>
            <a:ext cx="5835548" cy="1572619"/>
          </a:xfrm>
          <a:prstGeom prst="rect">
            <a:avLst/>
          </a:prstGeom>
          <a:noFill/>
          <a:ln>
            <a:noFill/>
          </a:ln>
        </p:spPr>
        <p:txBody>
          <a:bodyPr spcFirstLastPara="1" wrap="square" lIns="457200" tIns="182875" rIns="182875" bIns="182875" anchor="ctr" anchorCtr="0">
            <a:noAutofit/>
          </a:bodyPr>
          <a:lstStyle>
            <a:lvl1pPr lvl="0" algn="l">
              <a:lnSpc>
                <a:spcPct val="93750"/>
              </a:lnSpc>
              <a:spcBef>
                <a:spcPts val="0"/>
              </a:spcBef>
              <a:spcAft>
                <a:spcPts val="0"/>
              </a:spcAft>
              <a:buClr>
                <a:srgbClr val="006A96"/>
              </a:buClr>
              <a:buSzPts val="2400"/>
              <a:buFont typeface="Calibri"/>
              <a:buNone/>
              <a:defRPr sz="3200" b="1">
                <a:solidFill>
                  <a:srgbClr val="006A96"/>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24" name="Google Shape;124;p19"/>
          <p:cNvSpPr txBox="1">
            <a:spLocks noGrp="1"/>
          </p:cNvSpPr>
          <p:nvPr>
            <p:ph type="body" idx="1"/>
          </p:nvPr>
        </p:nvSpPr>
        <p:spPr>
          <a:xfrm>
            <a:off x="487680" y="2005533"/>
            <a:ext cx="5232539" cy="4556632"/>
          </a:xfrm>
          <a:prstGeom prst="rect">
            <a:avLst/>
          </a:prstGeom>
          <a:noFill/>
          <a:ln>
            <a:noFill/>
          </a:ln>
        </p:spPr>
        <p:txBody>
          <a:bodyPr spcFirstLastPara="1" wrap="square" lIns="0" tIns="0" rIns="0" bIns="0" anchor="t" anchorCtr="0">
            <a:noAutofit/>
          </a:bodyPr>
          <a:lstStyle>
            <a:lvl1pPr marL="457200" lvl="0" indent="-228600" algn="l">
              <a:lnSpc>
                <a:spcPct val="90000"/>
              </a:lnSpc>
              <a:spcBef>
                <a:spcPts val="600"/>
              </a:spcBef>
              <a:spcAft>
                <a:spcPts val="0"/>
              </a:spcAft>
              <a:buClr>
                <a:srgbClr val="0C68AC"/>
              </a:buClr>
              <a:buSzPts val="1500"/>
              <a:buNone/>
              <a:defRPr sz="2000">
                <a:solidFill>
                  <a:srgbClr val="006A96"/>
                </a:solidFill>
              </a:defRPr>
            </a:lvl1pPr>
            <a:lvl2pPr marL="914400" lvl="1" indent="-228600" algn="l">
              <a:lnSpc>
                <a:spcPct val="90000"/>
              </a:lnSpc>
              <a:spcBef>
                <a:spcPts val="1200"/>
              </a:spcBef>
              <a:spcAft>
                <a:spcPts val="0"/>
              </a:spcAft>
              <a:buClr>
                <a:srgbClr val="0C68AC"/>
              </a:buClr>
              <a:buSzPts val="1500"/>
              <a:buNone/>
              <a:defRPr sz="2000">
                <a:solidFill>
                  <a:srgbClr val="006A96"/>
                </a:solidFill>
              </a:defRPr>
            </a:lvl2pPr>
            <a:lvl3pPr marL="1371600" lvl="2" indent="-228600" algn="l">
              <a:lnSpc>
                <a:spcPct val="90000"/>
              </a:lnSpc>
              <a:spcBef>
                <a:spcPts val="1200"/>
              </a:spcBef>
              <a:spcAft>
                <a:spcPts val="0"/>
              </a:spcAft>
              <a:buClr>
                <a:srgbClr val="0C68AC"/>
              </a:buClr>
              <a:buSzPts val="1500"/>
              <a:buNone/>
              <a:defRPr sz="2000">
                <a:solidFill>
                  <a:srgbClr val="006A96"/>
                </a:solidFill>
              </a:defRPr>
            </a:lvl3pPr>
            <a:lvl4pPr marL="1828800" lvl="3" indent="-228600" algn="l">
              <a:lnSpc>
                <a:spcPct val="90000"/>
              </a:lnSpc>
              <a:spcBef>
                <a:spcPts val="1200"/>
              </a:spcBef>
              <a:spcAft>
                <a:spcPts val="0"/>
              </a:spcAft>
              <a:buClr>
                <a:srgbClr val="0C68AC"/>
              </a:buClr>
              <a:buSzPts val="1500"/>
              <a:buNone/>
              <a:defRPr sz="2000">
                <a:solidFill>
                  <a:srgbClr val="006A96"/>
                </a:solidFill>
              </a:defRPr>
            </a:lvl4pPr>
            <a:lvl5pPr marL="2286000" lvl="4" indent="-228600" algn="l">
              <a:lnSpc>
                <a:spcPct val="90000"/>
              </a:lnSpc>
              <a:spcBef>
                <a:spcPts val="1200"/>
              </a:spcBef>
              <a:spcAft>
                <a:spcPts val="0"/>
              </a:spcAft>
              <a:buClr>
                <a:srgbClr val="0C68AC"/>
              </a:buClr>
              <a:buSzPts val="1500"/>
              <a:buNone/>
              <a:defRPr sz="2000">
                <a:solidFill>
                  <a:srgbClr val="006A96"/>
                </a:solidFill>
              </a:defRPr>
            </a:lvl5pPr>
            <a:lvl6pPr marL="2743200" lvl="5" indent="-342900" algn="l">
              <a:lnSpc>
                <a:spcPct val="100000"/>
              </a:lnSpc>
              <a:spcBef>
                <a:spcPts val="1200"/>
              </a:spcBef>
              <a:spcAft>
                <a:spcPts val="0"/>
              </a:spcAft>
              <a:buClr>
                <a:schemeClr val="dk1"/>
              </a:buClr>
              <a:buSzPts val="1800"/>
              <a:buChar char="•"/>
              <a:defRPr/>
            </a:lvl6pPr>
            <a:lvl7pPr marL="3200400" lvl="6" indent="-342900" algn="l">
              <a:lnSpc>
                <a:spcPct val="100000"/>
              </a:lnSpc>
              <a:spcBef>
                <a:spcPts val="480"/>
              </a:spcBef>
              <a:spcAft>
                <a:spcPts val="0"/>
              </a:spcAft>
              <a:buClr>
                <a:schemeClr val="dk1"/>
              </a:buClr>
              <a:buSzPts val="1800"/>
              <a:buChar char="•"/>
              <a:defRPr/>
            </a:lvl7pPr>
            <a:lvl8pPr marL="3657600" lvl="7" indent="-342900" algn="l">
              <a:lnSpc>
                <a:spcPct val="100000"/>
              </a:lnSpc>
              <a:spcBef>
                <a:spcPts val="480"/>
              </a:spcBef>
              <a:spcAft>
                <a:spcPts val="0"/>
              </a:spcAft>
              <a:buClr>
                <a:schemeClr val="dk1"/>
              </a:buClr>
              <a:buSzPts val="1800"/>
              <a:buChar char="•"/>
              <a:defRPr/>
            </a:lvl8pPr>
            <a:lvl9pPr marL="4114800" lvl="8" indent="-342900" algn="l">
              <a:lnSpc>
                <a:spcPct val="100000"/>
              </a:lnSpc>
              <a:spcBef>
                <a:spcPts val="480"/>
              </a:spcBef>
              <a:spcAft>
                <a:spcPts val="0"/>
              </a:spcAft>
              <a:buClr>
                <a:schemeClr val="dk1"/>
              </a:buClr>
              <a:buSzPts val="1800"/>
              <a:buChar char="•"/>
              <a:defRPr/>
            </a:lvl9pPr>
          </a:lstStyle>
          <a:p>
            <a:endParaRPr/>
          </a:p>
        </p:txBody>
      </p:sp>
      <p:sp>
        <p:nvSpPr>
          <p:cNvPr id="125" name="Google Shape;125;p19"/>
          <p:cNvSpPr txBox="1">
            <a:spLocks noGrp="1"/>
          </p:cNvSpPr>
          <p:nvPr>
            <p:ph type="sldNum" idx="12"/>
          </p:nvPr>
        </p:nvSpPr>
        <p:spPr>
          <a:xfrm>
            <a:off x="11409045" y="6333135"/>
            <a:ext cx="731600" cy="524800"/>
          </a:xfrm>
          <a:prstGeom prst="rect">
            <a:avLst/>
          </a:prstGeom>
          <a:noFill/>
          <a:ln>
            <a:noFill/>
          </a:ln>
        </p:spPr>
        <p:txBody>
          <a:bodyPr spcFirstLastPara="1" wrap="square" lIns="91425" tIns="91425" rIns="91425" bIns="91425" anchor="t" anchorCtr="0">
            <a:noAutofit/>
          </a:bodyPr>
          <a:lstStyle>
            <a:lvl1pPr marL="0" lvl="0" indent="0" algn="r">
              <a:buClr>
                <a:srgbClr val="006A96"/>
              </a:buClr>
              <a:buSzPts val="1733"/>
              <a:buFont typeface="Calibri"/>
              <a:buNone/>
              <a:defRPr sz="1733" b="0" i="0" u="none" strike="noStrike" cap="none">
                <a:solidFill>
                  <a:srgbClr val="006A96"/>
                </a:solidFill>
                <a:latin typeface="Calibri"/>
                <a:ea typeface="Calibri"/>
                <a:cs typeface="Calibri"/>
                <a:sym typeface="Calibri"/>
              </a:defRPr>
            </a:lvl1pPr>
            <a:lvl2pPr marL="0" lvl="1" indent="0" algn="r">
              <a:buClr>
                <a:srgbClr val="006A96"/>
              </a:buClr>
              <a:buSzPts val="1733"/>
              <a:buFont typeface="Calibri"/>
              <a:buNone/>
              <a:defRPr sz="1733" b="0" i="0" u="none" strike="noStrike" cap="none">
                <a:solidFill>
                  <a:srgbClr val="006A96"/>
                </a:solidFill>
                <a:latin typeface="Calibri"/>
                <a:ea typeface="Calibri"/>
                <a:cs typeface="Calibri"/>
                <a:sym typeface="Calibri"/>
              </a:defRPr>
            </a:lvl2pPr>
            <a:lvl3pPr marL="0" lvl="2" indent="0" algn="r">
              <a:buClr>
                <a:srgbClr val="006A96"/>
              </a:buClr>
              <a:buSzPts val="1733"/>
              <a:buFont typeface="Calibri"/>
              <a:buNone/>
              <a:defRPr sz="1733" b="0" i="0" u="none" strike="noStrike" cap="none">
                <a:solidFill>
                  <a:srgbClr val="006A96"/>
                </a:solidFill>
                <a:latin typeface="Calibri"/>
                <a:ea typeface="Calibri"/>
                <a:cs typeface="Calibri"/>
                <a:sym typeface="Calibri"/>
              </a:defRPr>
            </a:lvl3pPr>
            <a:lvl4pPr marL="0" lvl="3" indent="0" algn="r">
              <a:buClr>
                <a:srgbClr val="006A96"/>
              </a:buClr>
              <a:buSzPts val="1733"/>
              <a:buFont typeface="Calibri"/>
              <a:buNone/>
              <a:defRPr sz="1733" b="0" i="0" u="none" strike="noStrike" cap="none">
                <a:solidFill>
                  <a:srgbClr val="006A96"/>
                </a:solidFill>
                <a:latin typeface="Calibri"/>
                <a:ea typeface="Calibri"/>
                <a:cs typeface="Calibri"/>
                <a:sym typeface="Calibri"/>
              </a:defRPr>
            </a:lvl4pPr>
            <a:lvl5pPr marL="0" lvl="4" indent="0" algn="r">
              <a:buClr>
                <a:srgbClr val="006A96"/>
              </a:buClr>
              <a:buSzPts val="1733"/>
              <a:buFont typeface="Calibri"/>
              <a:buNone/>
              <a:defRPr sz="1733" b="0" i="0" u="none" strike="noStrike" cap="none">
                <a:solidFill>
                  <a:srgbClr val="006A96"/>
                </a:solidFill>
                <a:latin typeface="Calibri"/>
                <a:ea typeface="Calibri"/>
                <a:cs typeface="Calibri"/>
                <a:sym typeface="Calibri"/>
              </a:defRPr>
            </a:lvl5pPr>
            <a:lvl6pPr marL="0" lvl="5" indent="0" algn="r">
              <a:buClr>
                <a:srgbClr val="006A96"/>
              </a:buClr>
              <a:buSzPts val="1733"/>
              <a:buFont typeface="Calibri"/>
              <a:buNone/>
              <a:defRPr sz="1733" b="0" i="0" u="none" strike="noStrike" cap="none">
                <a:solidFill>
                  <a:srgbClr val="006A96"/>
                </a:solidFill>
                <a:latin typeface="Calibri"/>
                <a:ea typeface="Calibri"/>
                <a:cs typeface="Calibri"/>
                <a:sym typeface="Calibri"/>
              </a:defRPr>
            </a:lvl6pPr>
            <a:lvl7pPr marL="0" lvl="6" indent="0" algn="r">
              <a:buClr>
                <a:srgbClr val="006A96"/>
              </a:buClr>
              <a:buSzPts val="1733"/>
              <a:buFont typeface="Calibri"/>
              <a:buNone/>
              <a:defRPr sz="1733" b="0" i="0" u="none" strike="noStrike" cap="none">
                <a:solidFill>
                  <a:srgbClr val="006A96"/>
                </a:solidFill>
                <a:latin typeface="Calibri"/>
                <a:ea typeface="Calibri"/>
                <a:cs typeface="Calibri"/>
                <a:sym typeface="Calibri"/>
              </a:defRPr>
            </a:lvl7pPr>
            <a:lvl8pPr marL="0" lvl="7" indent="0" algn="r">
              <a:buClr>
                <a:srgbClr val="006A96"/>
              </a:buClr>
              <a:buSzPts val="1733"/>
              <a:buFont typeface="Calibri"/>
              <a:buNone/>
              <a:defRPr sz="1733" b="0" i="0" u="none" strike="noStrike" cap="none">
                <a:solidFill>
                  <a:srgbClr val="006A96"/>
                </a:solidFill>
                <a:latin typeface="Calibri"/>
                <a:ea typeface="Calibri"/>
                <a:cs typeface="Calibri"/>
                <a:sym typeface="Calibri"/>
              </a:defRPr>
            </a:lvl8pPr>
            <a:lvl9pPr marL="0" lvl="8" indent="0" algn="r">
              <a:buClr>
                <a:srgbClr val="006A96"/>
              </a:buClr>
              <a:buSzPts val="1733"/>
              <a:buFont typeface="Calibri"/>
              <a:buNone/>
              <a:defRPr sz="1733" b="0" i="0" u="none" strike="noStrike" cap="none">
                <a:solidFill>
                  <a:srgbClr val="006A96"/>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2_done">
  <p:cSld name="2_done">
    <p:bg>
      <p:bgPr>
        <a:solidFill>
          <a:schemeClr val="lt1"/>
        </a:solidFill>
        <a:effectLst/>
      </p:bgPr>
    </p:bg>
    <p:spTree>
      <p:nvGrpSpPr>
        <p:cNvPr id="1" name="Shape 126"/>
        <p:cNvGrpSpPr/>
        <p:nvPr/>
      </p:nvGrpSpPr>
      <p:grpSpPr>
        <a:xfrm>
          <a:off x="0" y="0"/>
          <a:ext cx="0" cy="0"/>
          <a:chOff x="0" y="0"/>
          <a:chExt cx="0" cy="0"/>
        </a:xfrm>
      </p:grpSpPr>
      <p:sp>
        <p:nvSpPr>
          <p:cNvPr id="127" name="Google Shape;127;p20"/>
          <p:cNvSpPr/>
          <p:nvPr/>
        </p:nvSpPr>
        <p:spPr>
          <a:xfrm>
            <a:off x="-1091980" y="855527"/>
            <a:ext cx="7634669" cy="7500908"/>
          </a:xfrm>
          <a:custGeom>
            <a:avLst/>
            <a:gdLst/>
            <a:ahLst/>
            <a:cxnLst/>
            <a:rect l="l" t="t" r="r" b="b"/>
            <a:pathLst>
              <a:path w="5899869" h="5796501" extrusionOk="0">
                <a:moveTo>
                  <a:pt x="4431664" y="3180611"/>
                </a:moveTo>
                <a:lnTo>
                  <a:pt x="5620384" y="4369332"/>
                </a:lnTo>
                <a:lnTo>
                  <a:pt x="5327337" y="4679355"/>
                </a:lnTo>
                <a:lnTo>
                  <a:pt x="2960212" y="4667965"/>
                </a:lnTo>
                <a:lnTo>
                  <a:pt x="4431664" y="3180611"/>
                </a:lnTo>
                <a:close/>
                <a:moveTo>
                  <a:pt x="1554481" y="282360"/>
                </a:moveTo>
                <a:lnTo>
                  <a:pt x="2743201" y="1471081"/>
                </a:lnTo>
                <a:lnTo>
                  <a:pt x="799106" y="3423126"/>
                </a:lnTo>
                <a:cubicBezTo>
                  <a:pt x="797781" y="2629321"/>
                  <a:pt x="796455" y="1835515"/>
                  <a:pt x="795130" y="1041710"/>
                </a:cubicBezTo>
                <a:lnTo>
                  <a:pt x="1554481" y="282360"/>
                </a:lnTo>
                <a:close/>
                <a:moveTo>
                  <a:pt x="4711149" y="0"/>
                </a:moveTo>
                <a:lnTo>
                  <a:pt x="5899869" y="1188721"/>
                </a:lnTo>
                <a:lnTo>
                  <a:pt x="1307990" y="5796501"/>
                </a:lnTo>
                <a:lnTo>
                  <a:pt x="0" y="4735002"/>
                </a:lnTo>
                <a:lnTo>
                  <a:pt x="4711149" y="0"/>
                </a:lnTo>
                <a:close/>
              </a:path>
            </a:pathLst>
          </a:custGeom>
          <a:solidFill>
            <a:srgbClr val="006A96">
              <a:alpha val="4313"/>
            </a:srgbClr>
          </a:solidFill>
          <a:ln>
            <a:noFill/>
          </a:ln>
        </p:spPr>
        <p:txBody>
          <a:bodyPr spcFirstLastPara="1" wrap="square" lIns="121900" tIns="60925" rIns="121900" bIns="60925" anchor="ctr" anchorCtr="0">
            <a:noAutofit/>
          </a:bodyPr>
          <a:lstStyle/>
          <a:p>
            <a:pPr marL="0" marR="0" lvl="0" indent="0" algn="ctr" rtl="0">
              <a:spcBef>
                <a:spcPts val="0"/>
              </a:spcBef>
              <a:spcAft>
                <a:spcPts val="0"/>
              </a:spcAft>
              <a:buClr>
                <a:schemeClr val="dk1"/>
              </a:buClr>
              <a:buSzPts val="2400"/>
              <a:buFont typeface="Arial"/>
              <a:buNone/>
            </a:pPr>
            <a:endParaRPr sz="2400" b="0" i="0" u="none" strike="noStrike" cap="none">
              <a:solidFill>
                <a:schemeClr val="lt1"/>
              </a:solidFill>
              <a:latin typeface="Arial"/>
              <a:ea typeface="Arial"/>
              <a:cs typeface="Arial"/>
              <a:sym typeface="Arial"/>
            </a:endParaRPr>
          </a:p>
        </p:txBody>
      </p:sp>
      <p:pic>
        <p:nvPicPr>
          <p:cNvPr id="128" name="Google Shape;128;p20"/>
          <p:cNvPicPr preferRelativeResize="0">
            <a:picLocks noGrp="1"/>
          </p:cNvPicPr>
          <p:nvPr>
            <p:ph type="pic" idx="2"/>
          </p:nvPr>
        </p:nvPicPr>
        <p:blipFill/>
        <p:spPr>
          <a:xfrm>
            <a:off x="6097558" y="3"/>
            <a:ext cx="6094444" cy="6856100"/>
          </a:xfrm>
          <a:prstGeom prst="rect">
            <a:avLst/>
          </a:prstGeom>
          <a:blipFill rotWithShape="1">
            <a:blip r:embed="rId2">
              <a:alphaModFix/>
            </a:blip>
            <a:stretch>
              <a:fillRect/>
            </a:stretch>
          </a:blipFill>
          <a:ln>
            <a:noFill/>
          </a:ln>
        </p:spPr>
      </p:pic>
      <p:sp>
        <p:nvSpPr>
          <p:cNvPr id="129" name="Google Shape;129;p20"/>
          <p:cNvSpPr txBox="1">
            <a:spLocks noGrp="1"/>
          </p:cNvSpPr>
          <p:nvPr>
            <p:ph type="ctrTitle"/>
          </p:nvPr>
        </p:nvSpPr>
        <p:spPr>
          <a:xfrm>
            <a:off x="-115329" y="259493"/>
            <a:ext cx="5835548" cy="1572619"/>
          </a:xfrm>
          <a:prstGeom prst="rect">
            <a:avLst/>
          </a:prstGeom>
          <a:noFill/>
          <a:ln>
            <a:noFill/>
          </a:ln>
        </p:spPr>
        <p:txBody>
          <a:bodyPr spcFirstLastPara="1" wrap="square" lIns="457200" tIns="182875" rIns="182875" bIns="182875" anchor="ctr" anchorCtr="0">
            <a:noAutofit/>
          </a:bodyPr>
          <a:lstStyle>
            <a:lvl1pPr lvl="0" algn="l">
              <a:lnSpc>
                <a:spcPct val="93750"/>
              </a:lnSpc>
              <a:spcBef>
                <a:spcPts val="0"/>
              </a:spcBef>
              <a:spcAft>
                <a:spcPts val="0"/>
              </a:spcAft>
              <a:buClr>
                <a:srgbClr val="006A96"/>
              </a:buClr>
              <a:buSzPts val="2400"/>
              <a:buFont typeface="Calibri"/>
              <a:buNone/>
              <a:defRPr sz="3200" b="1">
                <a:solidFill>
                  <a:srgbClr val="006A96"/>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30" name="Google Shape;130;p20"/>
          <p:cNvSpPr txBox="1">
            <a:spLocks noGrp="1"/>
          </p:cNvSpPr>
          <p:nvPr>
            <p:ph type="body" idx="1"/>
          </p:nvPr>
        </p:nvSpPr>
        <p:spPr>
          <a:xfrm>
            <a:off x="487680" y="2005533"/>
            <a:ext cx="5232539" cy="4556632"/>
          </a:xfrm>
          <a:prstGeom prst="rect">
            <a:avLst/>
          </a:prstGeom>
          <a:noFill/>
          <a:ln>
            <a:noFill/>
          </a:ln>
        </p:spPr>
        <p:txBody>
          <a:bodyPr spcFirstLastPara="1" wrap="square" lIns="0" tIns="0" rIns="0" bIns="0" anchor="t" anchorCtr="0">
            <a:noAutofit/>
          </a:bodyPr>
          <a:lstStyle>
            <a:lvl1pPr marL="457200" lvl="0" indent="-228600" algn="l">
              <a:lnSpc>
                <a:spcPct val="90000"/>
              </a:lnSpc>
              <a:spcBef>
                <a:spcPts val="600"/>
              </a:spcBef>
              <a:spcAft>
                <a:spcPts val="0"/>
              </a:spcAft>
              <a:buClr>
                <a:srgbClr val="0C68AC"/>
              </a:buClr>
              <a:buSzPts val="1500"/>
              <a:buNone/>
              <a:defRPr sz="2000">
                <a:solidFill>
                  <a:srgbClr val="006A96"/>
                </a:solidFill>
              </a:defRPr>
            </a:lvl1pPr>
            <a:lvl2pPr marL="914400" lvl="1" indent="-228600" algn="l">
              <a:lnSpc>
                <a:spcPct val="90000"/>
              </a:lnSpc>
              <a:spcBef>
                <a:spcPts val="1200"/>
              </a:spcBef>
              <a:spcAft>
                <a:spcPts val="0"/>
              </a:spcAft>
              <a:buClr>
                <a:srgbClr val="0C68AC"/>
              </a:buClr>
              <a:buSzPts val="1500"/>
              <a:buNone/>
              <a:defRPr sz="2000">
                <a:solidFill>
                  <a:srgbClr val="006A96"/>
                </a:solidFill>
              </a:defRPr>
            </a:lvl2pPr>
            <a:lvl3pPr marL="1371600" lvl="2" indent="-228600" algn="l">
              <a:lnSpc>
                <a:spcPct val="90000"/>
              </a:lnSpc>
              <a:spcBef>
                <a:spcPts val="1200"/>
              </a:spcBef>
              <a:spcAft>
                <a:spcPts val="0"/>
              </a:spcAft>
              <a:buClr>
                <a:srgbClr val="0C68AC"/>
              </a:buClr>
              <a:buSzPts val="1500"/>
              <a:buNone/>
              <a:defRPr sz="2000">
                <a:solidFill>
                  <a:srgbClr val="006A96"/>
                </a:solidFill>
              </a:defRPr>
            </a:lvl3pPr>
            <a:lvl4pPr marL="1828800" lvl="3" indent="-228600" algn="l">
              <a:lnSpc>
                <a:spcPct val="90000"/>
              </a:lnSpc>
              <a:spcBef>
                <a:spcPts val="1200"/>
              </a:spcBef>
              <a:spcAft>
                <a:spcPts val="0"/>
              </a:spcAft>
              <a:buClr>
                <a:srgbClr val="0C68AC"/>
              </a:buClr>
              <a:buSzPts val="1500"/>
              <a:buNone/>
              <a:defRPr sz="2000">
                <a:solidFill>
                  <a:srgbClr val="006A96"/>
                </a:solidFill>
              </a:defRPr>
            </a:lvl4pPr>
            <a:lvl5pPr marL="2286000" lvl="4" indent="-228600" algn="l">
              <a:lnSpc>
                <a:spcPct val="90000"/>
              </a:lnSpc>
              <a:spcBef>
                <a:spcPts val="1200"/>
              </a:spcBef>
              <a:spcAft>
                <a:spcPts val="0"/>
              </a:spcAft>
              <a:buClr>
                <a:srgbClr val="0C68AC"/>
              </a:buClr>
              <a:buSzPts val="1500"/>
              <a:buNone/>
              <a:defRPr sz="2000">
                <a:solidFill>
                  <a:srgbClr val="006A96"/>
                </a:solidFill>
              </a:defRPr>
            </a:lvl5pPr>
            <a:lvl6pPr marL="2743200" lvl="5" indent="-342900" algn="l">
              <a:lnSpc>
                <a:spcPct val="100000"/>
              </a:lnSpc>
              <a:spcBef>
                <a:spcPts val="1200"/>
              </a:spcBef>
              <a:spcAft>
                <a:spcPts val="0"/>
              </a:spcAft>
              <a:buClr>
                <a:schemeClr val="dk1"/>
              </a:buClr>
              <a:buSzPts val="1800"/>
              <a:buChar char="•"/>
              <a:defRPr/>
            </a:lvl6pPr>
            <a:lvl7pPr marL="3200400" lvl="6" indent="-342900" algn="l">
              <a:lnSpc>
                <a:spcPct val="100000"/>
              </a:lnSpc>
              <a:spcBef>
                <a:spcPts val="480"/>
              </a:spcBef>
              <a:spcAft>
                <a:spcPts val="0"/>
              </a:spcAft>
              <a:buClr>
                <a:schemeClr val="dk1"/>
              </a:buClr>
              <a:buSzPts val="1800"/>
              <a:buChar char="•"/>
              <a:defRPr/>
            </a:lvl7pPr>
            <a:lvl8pPr marL="3657600" lvl="7" indent="-342900" algn="l">
              <a:lnSpc>
                <a:spcPct val="100000"/>
              </a:lnSpc>
              <a:spcBef>
                <a:spcPts val="480"/>
              </a:spcBef>
              <a:spcAft>
                <a:spcPts val="0"/>
              </a:spcAft>
              <a:buClr>
                <a:schemeClr val="dk1"/>
              </a:buClr>
              <a:buSzPts val="1800"/>
              <a:buChar char="•"/>
              <a:defRPr/>
            </a:lvl8pPr>
            <a:lvl9pPr marL="4114800" lvl="8" indent="-342900" algn="l">
              <a:lnSpc>
                <a:spcPct val="100000"/>
              </a:lnSpc>
              <a:spcBef>
                <a:spcPts val="480"/>
              </a:spcBef>
              <a:spcAft>
                <a:spcPts val="0"/>
              </a:spcAft>
              <a:buClr>
                <a:schemeClr val="dk1"/>
              </a:buClr>
              <a:buSzPts val="1800"/>
              <a:buChar char="•"/>
              <a:defRPr/>
            </a:lvl9pPr>
          </a:lstStyle>
          <a:p>
            <a:endParaRPr/>
          </a:p>
        </p:txBody>
      </p:sp>
      <p:sp>
        <p:nvSpPr>
          <p:cNvPr id="131" name="Google Shape;131;p20"/>
          <p:cNvSpPr txBox="1">
            <a:spLocks noGrp="1"/>
          </p:cNvSpPr>
          <p:nvPr>
            <p:ph type="sldNum" idx="12"/>
          </p:nvPr>
        </p:nvSpPr>
        <p:spPr>
          <a:xfrm>
            <a:off x="11409045" y="6333135"/>
            <a:ext cx="731600" cy="524800"/>
          </a:xfrm>
          <a:prstGeom prst="rect">
            <a:avLst/>
          </a:prstGeom>
          <a:noFill/>
          <a:ln>
            <a:noFill/>
          </a:ln>
        </p:spPr>
        <p:txBody>
          <a:bodyPr spcFirstLastPara="1" wrap="square" lIns="91425" tIns="91425" rIns="91425" bIns="91425" anchor="t" anchorCtr="0">
            <a:noAutofit/>
          </a:bodyPr>
          <a:lstStyle>
            <a:lvl1pPr marL="0" lvl="0" indent="0" algn="r">
              <a:buClr>
                <a:srgbClr val="006A96"/>
              </a:buClr>
              <a:buSzPts val="1733"/>
              <a:buFont typeface="Calibri"/>
              <a:buNone/>
              <a:defRPr sz="1733" b="0" i="0" u="none" strike="noStrike" cap="none">
                <a:solidFill>
                  <a:srgbClr val="006A96"/>
                </a:solidFill>
                <a:latin typeface="Calibri"/>
                <a:ea typeface="Calibri"/>
                <a:cs typeface="Calibri"/>
                <a:sym typeface="Calibri"/>
              </a:defRPr>
            </a:lvl1pPr>
            <a:lvl2pPr marL="0" lvl="1" indent="0" algn="r">
              <a:buClr>
                <a:srgbClr val="006A96"/>
              </a:buClr>
              <a:buSzPts val="1733"/>
              <a:buFont typeface="Calibri"/>
              <a:buNone/>
              <a:defRPr sz="1733" b="0" i="0" u="none" strike="noStrike" cap="none">
                <a:solidFill>
                  <a:srgbClr val="006A96"/>
                </a:solidFill>
                <a:latin typeface="Calibri"/>
                <a:ea typeface="Calibri"/>
                <a:cs typeface="Calibri"/>
                <a:sym typeface="Calibri"/>
              </a:defRPr>
            </a:lvl2pPr>
            <a:lvl3pPr marL="0" lvl="2" indent="0" algn="r">
              <a:buClr>
                <a:srgbClr val="006A96"/>
              </a:buClr>
              <a:buSzPts val="1733"/>
              <a:buFont typeface="Calibri"/>
              <a:buNone/>
              <a:defRPr sz="1733" b="0" i="0" u="none" strike="noStrike" cap="none">
                <a:solidFill>
                  <a:srgbClr val="006A96"/>
                </a:solidFill>
                <a:latin typeface="Calibri"/>
                <a:ea typeface="Calibri"/>
                <a:cs typeface="Calibri"/>
                <a:sym typeface="Calibri"/>
              </a:defRPr>
            </a:lvl3pPr>
            <a:lvl4pPr marL="0" lvl="3" indent="0" algn="r">
              <a:buClr>
                <a:srgbClr val="006A96"/>
              </a:buClr>
              <a:buSzPts val="1733"/>
              <a:buFont typeface="Calibri"/>
              <a:buNone/>
              <a:defRPr sz="1733" b="0" i="0" u="none" strike="noStrike" cap="none">
                <a:solidFill>
                  <a:srgbClr val="006A96"/>
                </a:solidFill>
                <a:latin typeface="Calibri"/>
                <a:ea typeface="Calibri"/>
                <a:cs typeface="Calibri"/>
                <a:sym typeface="Calibri"/>
              </a:defRPr>
            </a:lvl4pPr>
            <a:lvl5pPr marL="0" lvl="4" indent="0" algn="r">
              <a:buClr>
                <a:srgbClr val="006A96"/>
              </a:buClr>
              <a:buSzPts val="1733"/>
              <a:buFont typeface="Calibri"/>
              <a:buNone/>
              <a:defRPr sz="1733" b="0" i="0" u="none" strike="noStrike" cap="none">
                <a:solidFill>
                  <a:srgbClr val="006A96"/>
                </a:solidFill>
                <a:latin typeface="Calibri"/>
                <a:ea typeface="Calibri"/>
                <a:cs typeface="Calibri"/>
                <a:sym typeface="Calibri"/>
              </a:defRPr>
            </a:lvl5pPr>
            <a:lvl6pPr marL="0" lvl="5" indent="0" algn="r">
              <a:buClr>
                <a:srgbClr val="006A96"/>
              </a:buClr>
              <a:buSzPts val="1733"/>
              <a:buFont typeface="Calibri"/>
              <a:buNone/>
              <a:defRPr sz="1733" b="0" i="0" u="none" strike="noStrike" cap="none">
                <a:solidFill>
                  <a:srgbClr val="006A96"/>
                </a:solidFill>
                <a:latin typeface="Calibri"/>
                <a:ea typeface="Calibri"/>
                <a:cs typeface="Calibri"/>
                <a:sym typeface="Calibri"/>
              </a:defRPr>
            </a:lvl6pPr>
            <a:lvl7pPr marL="0" lvl="6" indent="0" algn="r">
              <a:buClr>
                <a:srgbClr val="006A96"/>
              </a:buClr>
              <a:buSzPts val="1733"/>
              <a:buFont typeface="Calibri"/>
              <a:buNone/>
              <a:defRPr sz="1733" b="0" i="0" u="none" strike="noStrike" cap="none">
                <a:solidFill>
                  <a:srgbClr val="006A96"/>
                </a:solidFill>
                <a:latin typeface="Calibri"/>
                <a:ea typeface="Calibri"/>
                <a:cs typeface="Calibri"/>
                <a:sym typeface="Calibri"/>
              </a:defRPr>
            </a:lvl7pPr>
            <a:lvl8pPr marL="0" lvl="7" indent="0" algn="r">
              <a:buClr>
                <a:srgbClr val="006A96"/>
              </a:buClr>
              <a:buSzPts val="1733"/>
              <a:buFont typeface="Calibri"/>
              <a:buNone/>
              <a:defRPr sz="1733" b="0" i="0" u="none" strike="noStrike" cap="none">
                <a:solidFill>
                  <a:srgbClr val="006A96"/>
                </a:solidFill>
                <a:latin typeface="Calibri"/>
                <a:ea typeface="Calibri"/>
                <a:cs typeface="Calibri"/>
                <a:sym typeface="Calibri"/>
              </a:defRPr>
            </a:lvl8pPr>
            <a:lvl9pPr marL="0" lvl="8" indent="0" algn="r">
              <a:buClr>
                <a:srgbClr val="006A96"/>
              </a:buClr>
              <a:buSzPts val="1733"/>
              <a:buFont typeface="Calibri"/>
              <a:buNone/>
              <a:defRPr sz="1733" b="0" i="0" u="none" strike="noStrike" cap="none">
                <a:solidFill>
                  <a:srgbClr val="006A96"/>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6_Section Slide">
  <p:cSld name="6_Section Slide">
    <p:bg>
      <p:bgPr>
        <a:solidFill>
          <a:srgbClr val="006A96"/>
        </a:solidFill>
        <a:effectLst/>
      </p:bgPr>
    </p:bg>
    <p:spTree>
      <p:nvGrpSpPr>
        <p:cNvPr id="1" name="Shape 132"/>
        <p:cNvGrpSpPr/>
        <p:nvPr/>
      </p:nvGrpSpPr>
      <p:grpSpPr>
        <a:xfrm>
          <a:off x="0" y="0"/>
          <a:ext cx="0" cy="0"/>
          <a:chOff x="0" y="0"/>
          <a:chExt cx="0" cy="0"/>
        </a:xfrm>
      </p:grpSpPr>
      <p:pic>
        <p:nvPicPr>
          <p:cNvPr id="133" name="Google Shape;133;p21"/>
          <p:cNvPicPr preferRelativeResize="0">
            <a:picLocks noGrp="1"/>
          </p:cNvPicPr>
          <p:nvPr>
            <p:ph type="pic" idx="2"/>
          </p:nvPr>
        </p:nvPicPr>
        <p:blipFill/>
        <p:spPr>
          <a:xfrm>
            <a:off x="6097558" y="3"/>
            <a:ext cx="6094444" cy="6856100"/>
          </a:xfrm>
          <a:prstGeom prst="rect">
            <a:avLst/>
          </a:prstGeom>
          <a:blipFill rotWithShape="1">
            <a:blip r:embed="rId2">
              <a:alphaModFix/>
            </a:blip>
            <a:stretch>
              <a:fillRect/>
            </a:stretch>
          </a:blipFill>
          <a:ln>
            <a:noFill/>
          </a:ln>
        </p:spPr>
      </p:pic>
      <p:sp>
        <p:nvSpPr>
          <p:cNvPr id="134" name="Google Shape;134;p21"/>
          <p:cNvSpPr txBox="1">
            <a:spLocks noGrp="1"/>
          </p:cNvSpPr>
          <p:nvPr>
            <p:ph type="ctrTitle"/>
          </p:nvPr>
        </p:nvSpPr>
        <p:spPr>
          <a:xfrm>
            <a:off x="-115329" y="259493"/>
            <a:ext cx="5835548" cy="1572619"/>
          </a:xfrm>
          <a:prstGeom prst="rect">
            <a:avLst/>
          </a:prstGeom>
          <a:noFill/>
          <a:ln>
            <a:noFill/>
          </a:ln>
        </p:spPr>
        <p:txBody>
          <a:bodyPr spcFirstLastPara="1" wrap="square" lIns="457200" tIns="182875" rIns="182875" bIns="182875" anchor="ctr" anchorCtr="0">
            <a:noAutofit/>
          </a:bodyPr>
          <a:lstStyle>
            <a:lvl1pPr lvl="0" algn="l">
              <a:lnSpc>
                <a:spcPct val="93750"/>
              </a:lnSpc>
              <a:spcBef>
                <a:spcPts val="0"/>
              </a:spcBef>
              <a:spcAft>
                <a:spcPts val="0"/>
              </a:spcAft>
              <a:buClr>
                <a:schemeClr val="lt1"/>
              </a:buClr>
              <a:buSzPts val="2400"/>
              <a:buFont typeface="Calibri"/>
              <a:buNone/>
              <a:defRPr sz="3200" b="1">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35" name="Google Shape;135;p21"/>
          <p:cNvSpPr txBox="1">
            <a:spLocks noGrp="1"/>
          </p:cNvSpPr>
          <p:nvPr>
            <p:ph type="body" idx="1"/>
          </p:nvPr>
        </p:nvSpPr>
        <p:spPr>
          <a:xfrm>
            <a:off x="487680" y="2005533"/>
            <a:ext cx="5232539" cy="4556632"/>
          </a:xfrm>
          <a:prstGeom prst="rect">
            <a:avLst/>
          </a:prstGeom>
          <a:noFill/>
          <a:ln>
            <a:noFill/>
          </a:ln>
        </p:spPr>
        <p:txBody>
          <a:bodyPr spcFirstLastPara="1" wrap="square" lIns="0" tIns="0" rIns="0" bIns="0" anchor="t" anchorCtr="0">
            <a:noAutofit/>
          </a:bodyPr>
          <a:lstStyle>
            <a:lvl1pPr marL="457200" lvl="0" indent="-323850" algn="l">
              <a:lnSpc>
                <a:spcPct val="90000"/>
              </a:lnSpc>
              <a:spcBef>
                <a:spcPts val="600"/>
              </a:spcBef>
              <a:spcAft>
                <a:spcPts val="0"/>
              </a:spcAft>
              <a:buClr>
                <a:schemeClr val="lt1"/>
              </a:buClr>
              <a:buSzPts val="1500"/>
              <a:buFont typeface="Arial"/>
              <a:buChar char="•"/>
              <a:defRPr sz="2000">
                <a:solidFill>
                  <a:schemeClr val="lt1"/>
                </a:solidFill>
              </a:defRPr>
            </a:lvl1pPr>
            <a:lvl2pPr marL="914400" lvl="1" indent="-323850" algn="l">
              <a:lnSpc>
                <a:spcPct val="90000"/>
              </a:lnSpc>
              <a:spcBef>
                <a:spcPts val="1200"/>
              </a:spcBef>
              <a:spcAft>
                <a:spcPts val="0"/>
              </a:spcAft>
              <a:buClr>
                <a:schemeClr val="lt1"/>
              </a:buClr>
              <a:buSzPts val="1500"/>
              <a:buFont typeface="Arial"/>
              <a:buChar char="•"/>
              <a:defRPr sz="2000">
                <a:solidFill>
                  <a:schemeClr val="lt1"/>
                </a:solidFill>
              </a:defRPr>
            </a:lvl2pPr>
            <a:lvl3pPr marL="1371600" lvl="2" indent="-323850" algn="l">
              <a:lnSpc>
                <a:spcPct val="90000"/>
              </a:lnSpc>
              <a:spcBef>
                <a:spcPts val="1200"/>
              </a:spcBef>
              <a:spcAft>
                <a:spcPts val="0"/>
              </a:spcAft>
              <a:buClr>
                <a:schemeClr val="lt1"/>
              </a:buClr>
              <a:buSzPts val="1500"/>
              <a:buFont typeface="Arial"/>
              <a:buChar char="•"/>
              <a:defRPr sz="2000">
                <a:solidFill>
                  <a:schemeClr val="lt1"/>
                </a:solidFill>
              </a:defRPr>
            </a:lvl3pPr>
            <a:lvl4pPr marL="1828800" lvl="3" indent="-323850" algn="l">
              <a:lnSpc>
                <a:spcPct val="90000"/>
              </a:lnSpc>
              <a:spcBef>
                <a:spcPts val="1200"/>
              </a:spcBef>
              <a:spcAft>
                <a:spcPts val="0"/>
              </a:spcAft>
              <a:buClr>
                <a:schemeClr val="lt1"/>
              </a:buClr>
              <a:buSzPts val="1500"/>
              <a:buFont typeface="Arial"/>
              <a:buChar char="•"/>
              <a:defRPr sz="2000">
                <a:solidFill>
                  <a:schemeClr val="lt1"/>
                </a:solidFill>
              </a:defRPr>
            </a:lvl4pPr>
            <a:lvl5pPr marL="2286000" lvl="4" indent="-323850" algn="l">
              <a:lnSpc>
                <a:spcPct val="90000"/>
              </a:lnSpc>
              <a:spcBef>
                <a:spcPts val="1200"/>
              </a:spcBef>
              <a:spcAft>
                <a:spcPts val="0"/>
              </a:spcAft>
              <a:buClr>
                <a:schemeClr val="lt1"/>
              </a:buClr>
              <a:buSzPts val="1500"/>
              <a:buFont typeface="Arial"/>
              <a:buChar char="•"/>
              <a:defRPr sz="2000">
                <a:solidFill>
                  <a:schemeClr val="lt1"/>
                </a:solidFill>
              </a:defRPr>
            </a:lvl5pPr>
            <a:lvl6pPr marL="2743200" lvl="5" indent="-342900" algn="l">
              <a:lnSpc>
                <a:spcPct val="100000"/>
              </a:lnSpc>
              <a:spcBef>
                <a:spcPts val="1200"/>
              </a:spcBef>
              <a:spcAft>
                <a:spcPts val="0"/>
              </a:spcAft>
              <a:buClr>
                <a:schemeClr val="dk1"/>
              </a:buClr>
              <a:buSzPts val="1800"/>
              <a:buChar char="•"/>
              <a:defRPr/>
            </a:lvl6pPr>
            <a:lvl7pPr marL="3200400" lvl="6" indent="-342900" algn="l">
              <a:lnSpc>
                <a:spcPct val="100000"/>
              </a:lnSpc>
              <a:spcBef>
                <a:spcPts val="480"/>
              </a:spcBef>
              <a:spcAft>
                <a:spcPts val="0"/>
              </a:spcAft>
              <a:buClr>
                <a:schemeClr val="dk1"/>
              </a:buClr>
              <a:buSzPts val="1800"/>
              <a:buChar char="•"/>
              <a:defRPr/>
            </a:lvl7pPr>
            <a:lvl8pPr marL="3657600" lvl="7" indent="-342900" algn="l">
              <a:lnSpc>
                <a:spcPct val="100000"/>
              </a:lnSpc>
              <a:spcBef>
                <a:spcPts val="480"/>
              </a:spcBef>
              <a:spcAft>
                <a:spcPts val="0"/>
              </a:spcAft>
              <a:buClr>
                <a:schemeClr val="dk1"/>
              </a:buClr>
              <a:buSzPts val="1800"/>
              <a:buChar char="•"/>
              <a:defRPr/>
            </a:lvl8pPr>
            <a:lvl9pPr marL="4114800" lvl="8" indent="-342900" algn="l">
              <a:lnSpc>
                <a:spcPct val="100000"/>
              </a:lnSpc>
              <a:spcBef>
                <a:spcPts val="480"/>
              </a:spcBef>
              <a:spcAft>
                <a:spcPts val="0"/>
              </a:spcAft>
              <a:buClr>
                <a:schemeClr val="dk1"/>
              </a:buClr>
              <a:buSzPts val="1800"/>
              <a:buChar char="•"/>
              <a:defRPr/>
            </a:lvl9pPr>
          </a:lstStyle>
          <a:p>
            <a:endParaRPr/>
          </a:p>
        </p:txBody>
      </p:sp>
      <p:sp>
        <p:nvSpPr>
          <p:cNvPr id="136" name="Google Shape;136;p21"/>
          <p:cNvSpPr/>
          <p:nvPr/>
        </p:nvSpPr>
        <p:spPr>
          <a:xfrm>
            <a:off x="-1091980" y="855527"/>
            <a:ext cx="7634669" cy="7500908"/>
          </a:xfrm>
          <a:custGeom>
            <a:avLst/>
            <a:gdLst/>
            <a:ahLst/>
            <a:cxnLst/>
            <a:rect l="l" t="t" r="r" b="b"/>
            <a:pathLst>
              <a:path w="5899869" h="5796501" extrusionOk="0">
                <a:moveTo>
                  <a:pt x="4431664" y="3180611"/>
                </a:moveTo>
                <a:lnTo>
                  <a:pt x="5620384" y="4369332"/>
                </a:lnTo>
                <a:lnTo>
                  <a:pt x="5327337" y="4679355"/>
                </a:lnTo>
                <a:lnTo>
                  <a:pt x="2960212" y="4667965"/>
                </a:lnTo>
                <a:lnTo>
                  <a:pt x="4431664" y="3180611"/>
                </a:lnTo>
                <a:close/>
                <a:moveTo>
                  <a:pt x="1554481" y="282360"/>
                </a:moveTo>
                <a:lnTo>
                  <a:pt x="2743201" y="1471081"/>
                </a:lnTo>
                <a:lnTo>
                  <a:pt x="799106" y="3423126"/>
                </a:lnTo>
                <a:cubicBezTo>
                  <a:pt x="797781" y="2629321"/>
                  <a:pt x="796455" y="1835515"/>
                  <a:pt x="795130" y="1041710"/>
                </a:cubicBezTo>
                <a:lnTo>
                  <a:pt x="1554481" y="282360"/>
                </a:lnTo>
                <a:close/>
                <a:moveTo>
                  <a:pt x="4711149" y="0"/>
                </a:moveTo>
                <a:lnTo>
                  <a:pt x="5899869" y="1188721"/>
                </a:lnTo>
                <a:lnTo>
                  <a:pt x="1307990" y="5796501"/>
                </a:lnTo>
                <a:lnTo>
                  <a:pt x="0" y="4735002"/>
                </a:lnTo>
                <a:lnTo>
                  <a:pt x="4711149" y="0"/>
                </a:lnTo>
                <a:close/>
              </a:path>
            </a:pathLst>
          </a:custGeom>
          <a:solidFill>
            <a:srgbClr val="005783">
              <a:alpha val="27450"/>
            </a:srgbClr>
          </a:solidFill>
          <a:ln>
            <a:noFill/>
          </a:ln>
        </p:spPr>
        <p:txBody>
          <a:bodyPr spcFirstLastPara="1" wrap="square" lIns="121900" tIns="60925" rIns="121900" bIns="60925" anchor="ctr" anchorCtr="0">
            <a:noAutofit/>
          </a:bodyPr>
          <a:lstStyle/>
          <a:p>
            <a:pPr marL="0" marR="0" lvl="0" indent="0" algn="ctr" rtl="0">
              <a:spcBef>
                <a:spcPts val="0"/>
              </a:spcBef>
              <a:spcAft>
                <a:spcPts val="0"/>
              </a:spcAft>
              <a:buClr>
                <a:schemeClr val="dk1"/>
              </a:buClr>
              <a:buSzPts val="2400"/>
              <a:buFont typeface="Arial"/>
              <a:buNone/>
            </a:pPr>
            <a:endParaRPr sz="2400" b="0" i="0" u="none" strike="noStrike" cap="none">
              <a:solidFill>
                <a:schemeClr val="lt1"/>
              </a:solidFill>
              <a:latin typeface="Arial"/>
              <a:ea typeface="Arial"/>
              <a:cs typeface="Arial"/>
              <a:sym typeface="Arial"/>
            </a:endParaRPr>
          </a:p>
        </p:txBody>
      </p:sp>
      <p:sp>
        <p:nvSpPr>
          <p:cNvPr id="137" name="Google Shape;137;p21"/>
          <p:cNvSpPr txBox="1">
            <a:spLocks noGrp="1"/>
          </p:cNvSpPr>
          <p:nvPr>
            <p:ph type="sldNum" idx="12"/>
          </p:nvPr>
        </p:nvSpPr>
        <p:spPr>
          <a:xfrm>
            <a:off x="11409045" y="6333135"/>
            <a:ext cx="731600" cy="524800"/>
          </a:xfrm>
          <a:prstGeom prst="rect">
            <a:avLst/>
          </a:prstGeom>
          <a:noFill/>
          <a:ln>
            <a:noFill/>
          </a:ln>
        </p:spPr>
        <p:txBody>
          <a:bodyPr spcFirstLastPara="1" wrap="square" lIns="91425" tIns="91425" rIns="91425" bIns="91425" anchor="t" anchorCtr="0">
            <a:noAutofit/>
          </a:bodyPr>
          <a:lstStyle>
            <a:lvl1pPr marL="0" lvl="0" indent="0" algn="r">
              <a:buClr>
                <a:schemeClr val="lt1"/>
              </a:buClr>
              <a:buSzPts val="1733"/>
              <a:buFont typeface="Calibri"/>
              <a:buNone/>
              <a:defRPr sz="1733" b="0" i="0" u="none" strike="noStrike" cap="none">
                <a:solidFill>
                  <a:schemeClr val="lt1"/>
                </a:solidFill>
                <a:latin typeface="Calibri"/>
                <a:ea typeface="Calibri"/>
                <a:cs typeface="Calibri"/>
                <a:sym typeface="Calibri"/>
              </a:defRPr>
            </a:lvl1pPr>
            <a:lvl2pPr marL="0" lvl="1" indent="0" algn="r">
              <a:buClr>
                <a:schemeClr val="lt1"/>
              </a:buClr>
              <a:buSzPts val="1733"/>
              <a:buFont typeface="Calibri"/>
              <a:buNone/>
              <a:defRPr sz="1733" b="0" i="0" u="none" strike="noStrike" cap="none">
                <a:solidFill>
                  <a:schemeClr val="lt1"/>
                </a:solidFill>
                <a:latin typeface="Calibri"/>
                <a:ea typeface="Calibri"/>
                <a:cs typeface="Calibri"/>
                <a:sym typeface="Calibri"/>
              </a:defRPr>
            </a:lvl2pPr>
            <a:lvl3pPr marL="0" lvl="2" indent="0" algn="r">
              <a:buClr>
                <a:schemeClr val="lt1"/>
              </a:buClr>
              <a:buSzPts val="1733"/>
              <a:buFont typeface="Calibri"/>
              <a:buNone/>
              <a:defRPr sz="1733" b="0" i="0" u="none" strike="noStrike" cap="none">
                <a:solidFill>
                  <a:schemeClr val="lt1"/>
                </a:solidFill>
                <a:latin typeface="Calibri"/>
                <a:ea typeface="Calibri"/>
                <a:cs typeface="Calibri"/>
                <a:sym typeface="Calibri"/>
              </a:defRPr>
            </a:lvl3pPr>
            <a:lvl4pPr marL="0" lvl="3" indent="0" algn="r">
              <a:buClr>
                <a:schemeClr val="lt1"/>
              </a:buClr>
              <a:buSzPts val="1733"/>
              <a:buFont typeface="Calibri"/>
              <a:buNone/>
              <a:defRPr sz="1733" b="0" i="0" u="none" strike="noStrike" cap="none">
                <a:solidFill>
                  <a:schemeClr val="lt1"/>
                </a:solidFill>
                <a:latin typeface="Calibri"/>
                <a:ea typeface="Calibri"/>
                <a:cs typeface="Calibri"/>
                <a:sym typeface="Calibri"/>
              </a:defRPr>
            </a:lvl4pPr>
            <a:lvl5pPr marL="0" lvl="4" indent="0" algn="r">
              <a:buClr>
                <a:schemeClr val="lt1"/>
              </a:buClr>
              <a:buSzPts val="1733"/>
              <a:buFont typeface="Calibri"/>
              <a:buNone/>
              <a:defRPr sz="1733" b="0" i="0" u="none" strike="noStrike" cap="none">
                <a:solidFill>
                  <a:schemeClr val="lt1"/>
                </a:solidFill>
                <a:latin typeface="Calibri"/>
                <a:ea typeface="Calibri"/>
                <a:cs typeface="Calibri"/>
                <a:sym typeface="Calibri"/>
              </a:defRPr>
            </a:lvl5pPr>
            <a:lvl6pPr marL="0" lvl="5" indent="0" algn="r">
              <a:buClr>
                <a:schemeClr val="lt1"/>
              </a:buClr>
              <a:buSzPts val="1733"/>
              <a:buFont typeface="Calibri"/>
              <a:buNone/>
              <a:defRPr sz="1733" b="0" i="0" u="none" strike="noStrike" cap="none">
                <a:solidFill>
                  <a:schemeClr val="lt1"/>
                </a:solidFill>
                <a:latin typeface="Calibri"/>
                <a:ea typeface="Calibri"/>
                <a:cs typeface="Calibri"/>
                <a:sym typeface="Calibri"/>
              </a:defRPr>
            </a:lvl6pPr>
            <a:lvl7pPr marL="0" lvl="6" indent="0" algn="r">
              <a:buClr>
                <a:schemeClr val="lt1"/>
              </a:buClr>
              <a:buSzPts val="1733"/>
              <a:buFont typeface="Calibri"/>
              <a:buNone/>
              <a:defRPr sz="1733" b="0" i="0" u="none" strike="noStrike" cap="none">
                <a:solidFill>
                  <a:schemeClr val="lt1"/>
                </a:solidFill>
                <a:latin typeface="Calibri"/>
                <a:ea typeface="Calibri"/>
                <a:cs typeface="Calibri"/>
                <a:sym typeface="Calibri"/>
              </a:defRPr>
            </a:lvl7pPr>
            <a:lvl8pPr marL="0" lvl="7" indent="0" algn="r">
              <a:buClr>
                <a:schemeClr val="lt1"/>
              </a:buClr>
              <a:buSzPts val="1733"/>
              <a:buFont typeface="Calibri"/>
              <a:buNone/>
              <a:defRPr sz="1733" b="0" i="0" u="none" strike="noStrike" cap="none">
                <a:solidFill>
                  <a:schemeClr val="lt1"/>
                </a:solidFill>
                <a:latin typeface="Calibri"/>
                <a:ea typeface="Calibri"/>
                <a:cs typeface="Calibri"/>
                <a:sym typeface="Calibri"/>
              </a:defRPr>
            </a:lvl8pPr>
            <a:lvl9pPr marL="0" lvl="8" indent="0" algn="r">
              <a:buClr>
                <a:schemeClr val="lt1"/>
              </a:buClr>
              <a:buSzPts val="1733"/>
              <a:buFont typeface="Calibri"/>
              <a:buNone/>
              <a:defRPr sz="1733" b="0" i="0" u="none" strike="noStrike" cap="none">
                <a:solidFill>
                  <a:schemeClr val="lt1"/>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22"/>
        <p:cNvGrpSpPr/>
        <p:nvPr/>
      </p:nvGrpSpPr>
      <p:grpSpPr>
        <a:xfrm>
          <a:off x="0" y="0"/>
          <a:ext cx="0" cy="0"/>
          <a:chOff x="0" y="0"/>
          <a:chExt cx="0" cy="0"/>
        </a:xfrm>
      </p:grpSpPr>
      <p:sp>
        <p:nvSpPr>
          <p:cNvPr id="23" name="Google Shape;23;p3"/>
          <p:cNvSpPr txBox="1">
            <a:spLocks noGrp="1"/>
          </p:cNvSpPr>
          <p:nvPr>
            <p:ph type="ctrTitle"/>
          </p:nvPr>
        </p:nvSpPr>
        <p:spPr>
          <a:xfrm>
            <a:off x="1524000" y="1122363"/>
            <a:ext cx="9144000" cy="2387600"/>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6000"/>
              <a:buFont typeface="Calibri"/>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4" name="Google Shape;24;p3"/>
          <p:cNvSpPr txBox="1">
            <a:spLocks noGrp="1"/>
          </p:cNvSpPr>
          <p:nvPr>
            <p:ph type="subTitle" idx="1"/>
          </p:nvPr>
        </p:nvSpPr>
        <p:spPr>
          <a:xfrm>
            <a:off x="1524000" y="3602038"/>
            <a:ext cx="9144000" cy="1655762"/>
          </a:xfrm>
          <a:prstGeom prst="rect">
            <a:avLst/>
          </a:prstGeom>
          <a:noFill/>
          <a:ln>
            <a:noFill/>
          </a:ln>
        </p:spPr>
        <p:txBody>
          <a:bodyPr spcFirstLastPara="1" wrap="square" lIns="91425" tIns="45700" rIns="91425" bIns="45700" anchor="t" anchorCtr="0">
            <a:normAutofit/>
          </a:bodyPr>
          <a:lstStyle>
            <a:lvl1pPr lvl="0" algn="ctr">
              <a:lnSpc>
                <a:spcPct val="90000"/>
              </a:lnSpc>
              <a:spcBef>
                <a:spcPts val="1000"/>
              </a:spcBef>
              <a:spcAft>
                <a:spcPts val="0"/>
              </a:spcAft>
              <a:buClr>
                <a:schemeClr val="dk1"/>
              </a:buClr>
              <a:buSzPts val="2400"/>
              <a:buNone/>
              <a:defRPr sz="2400"/>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
        <p:nvSpPr>
          <p:cNvPr id="25" name="Google Shape;25;p3"/>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6" name="Google Shape;26;p3"/>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7" name="Google Shape;27;p3"/>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1_done">
  <p:cSld name="1_done">
    <p:bg>
      <p:bgPr>
        <a:solidFill>
          <a:schemeClr val="lt1"/>
        </a:solidFill>
        <a:effectLst/>
      </p:bgPr>
    </p:bg>
    <p:spTree>
      <p:nvGrpSpPr>
        <p:cNvPr id="1" name="Shape 138"/>
        <p:cNvGrpSpPr/>
        <p:nvPr/>
      </p:nvGrpSpPr>
      <p:grpSpPr>
        <a:xfrm>
          <a:off x="0" y="0"/>
          <a:ext cx="0" cy="0"/>
          <a:chOff x="0" y="0"/>
          <a:chExt cx="0" cy="0"/>
        </a:xfrm>
      </p:grpSpPr>
      <p:sp>
        <p:nvSpPr>
          <p:cNvPr id="139" name="Google Shape;139;p22"/>
          <p:cNvSpPr/>
          <p:nvPr/>
        </p:nvSpPr>
        <p:spPr>
          <a:xfrm>
            <a:off x="-1091980" y="855527"/>
            <a:ext cx="7634669" cy="7500908"/>
          </a:xfrm>
          <a:custGeom>
            <a:avLst/>
            <a:gdLst/>
            <a:ahLst/>
            <a:cxnLst/>
            <a:rect l="l" t="t" r="r" b="b"/>
            <a:pathLst>
              <a:path w="5899869" h="5796501" extrusionOk="0">
                <a:moveTo>
                  <a:pt x="4431664" y="3180611"/>
                </a:moveTo>
                <a:lnTo>
                  <a:pt x="5620384" y="4369332"/>
                </a:lnTo>
                <a:lnTo>
                  <a:pt x="5327337" y="4679355"/>
                </a:lnTo>
                <a:lnTo>
                  <a:pt x="2960212" y="4667965"/>
                </a:lnTo>
                <a:lnTo>
                  <a:pt x="4431664" y="3180611"/>
                </a:lnTo>
                <a:close/>
                <a:moveTo>
                  <a:pt x="1554481" y="282360"/>
                </a:moveTo>
                <a:lnTo>
                  <a:pt x="2743201" y="1471081"/>
                </a:lnTo>
                <a:lnTo>
                  <a:pt x="799106" y="3423126"/>
                </a:lnTo>
                <a:cubicBezTo>
                  <a:pt x="797781" y="2629321"/>
                  <a:pt x="796455" y="1835515"/>
                  <a:pt x="795130" y="1041710"/>
                </a:cubicBezTo>
                <a:lnTo>
                  <a:pt x="1554481" y="282360"/>
                </a:lnTo>
                <a:close/>
                <a:moveTo>
                  <a:pt x="4711149" y="0"/>
                </a:moveTo>
                <a:lnTo>
                  <a:pt x="5899869" y="1188721"/>
                </a:lnTo>
                <a:lnTo>
                  <a:pt x="1307990" y="5796501"/>
                </a:lnTo>
                <a:lnTo>
                  <a:pt x="0" y="4735002"/>
                </a:lnTo>
                <a:lnTo>
                  <a:pt x="4711149" y="0"/>
                </a:lnTo>
                <a:close/>
              </a:path>
            </a:pathLst>
          </a:custGeom>
          <a:solidFill>
            <a:srgbClr val="006A96">
              <a:alpha val="4313"/>
            </a:srgbClr>
          </a:solidFill>
          <a:ln>
            <a:noFill/>
          </a:ln>
        </p:spPr>
        <p:txBody>
          <a:bodyPr spcFirstLastPara="1" wrap="square" lIns="121900" tIns="60925" rIns="121900" bIns="60925" anchor="ctr" anchorCtr="0">
            <a:noAutofit/>
          </a:bodyPr>
          <a:lstStyle/>
          <a:p>
            <a:pPr marL="0" marR="0" lvl="0" indent="0" algn="ctr" rtl="0">
              <a:spcBef>
                <a:spcPts val="0"/>
              </a:spcBef>
              <a:spcAft>
                <a:spcPts val="0"/>
              </a:spcAft>
              <a:buClr>
                <a:schemeClr val="dk1"/>
              </a:buClr>
              <a:buSzPts val="2400"/>
              <a:buFont typeface="Arial"/>
              <a:buNone/>
            </a:pPr>
            <a:endParaRPr sz="2400" b="0" i="0" u="none" strike="noStrike" cap="none">
              <a:solidFill>
                <a:schemeClr val="lt1"/>
              </a:solidFill>
              <a:latin typeface="Arial"/>
              <a:ea typeface="Arial"/>
              <a:cs typeface="Arial"/>
              <a:sym typeface="Arial"/>
            </a:endParaRPr>
          </a:p>
        </p:txBody>
      </p:sp>
      <p:pic>
        <p:nvPicPr>
          <p:cNvPr id="140" name="Google Shape;140;p22"/>
          <p:cNvPicPr preferRelativeResize="0">
            <a:picLocks noGrp="1"/>
          </p:cNvPicPr>
          <p:nvPr>
            <p:ph type="pic" idx="2"/>
          </p:nvPr>
        </p:nvPicPr>
        <p:blipFill/>
        <p:spPr>
          <a:xfrm>
            <a:off x="6097558" y="3"/>
            <a:ext cx="6094444" cy="6856100"/>
          </a:xfrm>
          <a:prstGeom prst="rect">
            <a:avLst/>
          </a:prstGeom>
          <a:blipFill rotWithShape="1">
            <a:blip r:embed="rId2">
              <a:alphaModFix/>
            </a:blip>
            <a:stretch>
              <a:fillRect/>
            </a:stretch>
          </a:blipFill>
          <a:ln>
            <a:noFill/>
          </a:ln>
        </p:spPr>
      </p:pic>
      <p:sp>
        <p:nvSpPr>
          <p:cNvPr id="141" name="Google Shape;141;p22"/>
          <p:cNvSpPr txBox="1">
            <a:spLocks noGrp="1"/>
          </p:cNvSpPr>
          <p:nvPr>
            <p:ph type="ctrTitle"/>
          </p:nvPr>
        </p:nvSpPr>
        <p:spPr>
          <a:xfrm>
            <a:off x="6524368" y="838201"/>
            <a:ext cx="1867243" cy="988540"/>
          </a:xfrm>
          <a:prstGeom prst="rect">
            <a:avLst/>
          </a:prstGeom>
          <a:solidFill>
            <a:srgbClr val="006A96">
              <a:alpha val="69411"/>
            </a:srgbClr>
          </a:solidFill>
          <a:ln>
            <a:noFill/>
          </a:ln>
        </p:spPr>
        <p:txBody>
          <a:bodyPr spcFirstLastPara="1" wrap="square" lIns="91425" tIns="182875" rIns="91425" bIns="182875" anchor="ctr" anchorCtr="0">
            <a:noAutofit/>
          </a:bodyPr>
          <a:lstStyle>
            <a:lvl1pPr lvl="0" algn="r">
              <a:lnSpc>
                <a:spcPct val="100000"/>
              </a:lnSpc>
              <a:spcBef>
                <a:spcPts val="0"/>
              </a:spcBef>
              <a:spcAft>
                <a:spcPts val="0"/>
              </a:spcAft>
              <a:buClr>
                <a:srgbClr val="FFFFFF"/>
              </a:buClr>
              <a:buSzPts val="4800"/>
              <a:buFont typeface="Calibri"/>
              <a:buNone/>
              <a:defRPr sz="6400" b="0">
                <a:solidFill>
                  <a:srgbClr val="FFFFFF"/>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42" name="Google Shape;142;p22"/>
          <p:cNvSpPr txBox="1">
            <a:spLocks noGrp="1"/>
          </p:cNvSpPr>
          <p:nvPr>
            <p:ph type="body" idx="1"/>
          </p:nvPr>
        </p:nvSpPr>
        <p:spPr>
          <a:xfrm>
            <a:off x="487680" y="838200"/>
            <a:ext cx="5232539" cy="5723965"/>
          </a:xfrm>
          <a:prstGeom prst="rect">
            <a:avLst/>
          </a:prstGeom>
          <a:noFill/>
          <a:ln>
            <a:noFill/>
          </a:ln>
        </p:spPr>
        <p:txBody>
          <a:bodyPr spcFirstLastPara="1" wrap="square" lIns="0" tIns="0" rIns="0" bIns="0" anchor="t" anchorCtr="0">
            <a:noAutofit/>
          </a:bodyPr>
          <a:lstStyle>
            <a:lvl1pPr marL="457200" lvl="0" indent="-228600" algn="l">
              <a:lnSpc>
                <a:spcPct val="90000"/>
              </a:lnSpc>
              <a:spcBef>
                <a:spcPts val="600"/>
              </a:spcBef>
              <a:spcAft>
                <a:spcPts val="0"/>
              </a:spcAft>
              <a:buClr>
                <a:srgbClr val="0C68AC"/>
              </a:buClr>
              <a:buSzPts val="1500"/>
              <a:buNone/>
              <a:defRPr sz="2000">
                <a:solidFill>
                  <a:srgbClr val="006A96"/>
                </a:solidFill>
              </a:defRPr>
            </a:lvl1pPr>
            <a:lvl2pPr marL="914400" lvl="1" indent="-228600" algn="l">
              <a:lnSpc>
                <a:spcPct val="90000"/>
              </a:lnSpc>
              <a:spcBef>
                <a:spcPts val="1200"/>
              </a:spcBef>
              <a:spcAft>
                <a:spcPts val="0"/>
              </a:spcAft>
              <a:buClr>
                <a:srgbClr val="0C68AC"/>
              </a:buClr>
              <a:buSzPts val="1500"/>
              <a:buNone/>
              <a:defRPr sz="2000">
                <a:solidFill>
                  <a:srgbClr val="006A96"/>
                </a:solidFill>
              </a:defRPr>
            </a:lvl2pPr>
            <a:lvl3pPr marL="1371600" lvl="2" indent="-228600" algn="l">
              <a:lnSpc>
                <a:spcPct val="90000"/>
              </a:lnSpc>
              <a:spcBef>
                <a:spcPts val="1200"/>
              </a:spcBef>
              <a:spcAft>
                <a:spcPts val="0"/>
              </a:spcAft>
              <a:buClr>
                <a:srgbClr val="0C68AC"/>
              </a:buClr>
              <a:buSzPts val="1500"/>
              <a:buNone/>
              <a:defRPr sz="2000">
                <a:solidFill>
                  <a:srgbClr val="006A96"/>
                </a:solidFill>
              </a:defRPr>
            </a:lvl3pPr>
            <a:lvl4pPr marL="1828800" lvl="3" indent="-228600" algn="l">
              <a:lnSpc>
                <a:spcPct val="90000"/>
              </a:lnSpc>
              <a:spcBef>
                <a:spcPts val="1200"/>
              </a:spcBef>
              <a:spcAft>
                <a:spcPts val="0"/>
              </a:spcAft>
              <a:buClr>
                <a:srgbClr val="0C68AC"/>
              </a:buClr>
              <a:buSzPts val="1500"/>
              <a:buNone/>
              <a:defRPr sz="2000">
                <a:solidFill>
                  <a:srgbClr val="006A96"/>
                </a:solidFill>
              </a:defRPr>
            </a:lvl4pPr>
            <a:lvl5pPr marL="2286000" lvl="4" indent="-228600" algn="l">
              <a:lnSpc>
                <a:spcPct val="90000"/>
              </a:lnSpc>
              <a:spcBef>
                <a:spcPts val="1200"/>
              </a:spcBef>
              <a:spcAft>
                <a:spcPts val="0"/>
              </a:spcAft>
              <a:buClr>
                <a:srgbClr val="0C68AC"/>
              </a:buClr>
              <a:buSzPts val="1500"/>
              <a:buNone/>
              <a:defRPr sz="2000">
                <a:solidFill>
                  <a:srgbClr val="006A96"/>
                </a:solidFill>
              </a:defRPr>
            </a:lvl5pPr>
            <a:lvl6pPr marL="2743200" lvl="5" indent="-342900" algn="l">
              <a:lnSpc>
                <a:spcPct val="100000"/>
              </a:lnSpc>
              <a:spcBef>
                <a:spcPts val="1200"/>
              </a:spcBef>
              <a:spcAft>
                <a:spcPts val="0"/>
              </a:spcAft>
              <a:buClr>
                <a:schemeClr val="dk1"/>
              </a:buClr>
              <a:buSzPts val="1800"/>
              <a:buChar char="•"/>
              <a:defRPr/>
            </a:lvl6pPr>
            <a:lvl7pPr marL="3200400" lvl="6" indent="-342900" algn="l">
              <a:lnSpc>
                <a:spcPct val="100000"/>
              </a:lnSpc>
              <a:spcBef>
                <a:spcPts val="480"/>
              </a:spcBef>
              <a:spcAft>
                <a:spcPts val="0"/>
              </a:spcAft>
              <a:buClr>
                <a:schemeClr val="dk1"/>
              </a:buClr>
              <a:buSzPts val="1800"/>
              <a:buChar char="•"/>
              <a:defRPr/>
            </a:lvl7pPr>
            <a:lvl8pPr marL="3657600" lvl="7" indent="-342900" algn="l">
              <a:lnSpc>
                <a:spcPct val="100000"/>
              </a:lnSpc>
              <a:spcBef>
                <a:spcPts val="480"/>
              </a:spcBef>
              <a:spcAft>
                <a:spcPts val="0"/>
              </a:spcAft>
              <a:buClr>
                <a:schemeClr val="dk1"/>
              </a:buClr>
              <a:buSzPts val="1800"/>
              <a:buChar char="•"/>
              <a:defRPr/>
            </a:lvl8pPr>
            <a:lvl9pPr marL="4114800" lvl="8" indent="-342900" algn="l">
              <a:lnSpc>
                <a:spcPct val="100000"/>
              </a:lnSpc>
              <a:spcBef>
                <a:spcPts val="480"/>
              </a:spcBef>
              <a:spcAft>
                <a:spcPts val="0"/>
              </a:spcAft>
              <a:buClr>
                <a:schemeClr val="dk1"/>
              </a:buClr>
              <a:buSzPts val="1800"/>
              <a:buChar char="•"/>
              <a:defRPr/>
            </a:lvl9pPr>
          </a:lstStyle>
          <a:p>
            <a:endParaRPr/>
          </a:p>
        </p:txBody>
      </p:sp>
      <p:sp>
        <p:nvSpPr>
          <p:cNvPr id="143" name="Google Shape;143;p22"/>
          <p:cNvSpPr txBox="1">
            <a:spLocks noGrp="1"/>
          </p:cNvSpPr>
          <p:nvPr>
            <p:ph type="body" idx="3"/>
          </p:nvPr>
        </p:nvSpPr>
        <p:spPr>
          <a:xfrm>
            <a:off x="8392584" y="838201"/>
            <a:ext cx="3799416" cy="988484"/>
          </a:xfrm>
          <a:prstGeom prst="rect">
            <a:avLst/>
          </a:prstGeom>
          <a:solidFill>
            <a:srgbClr val="006A96">
              <a:alpha val="69411"/>
            </a:srgbClr>
          </a:solidFill>
          <a:ln>
            <a:noFill/>
          </a:ln>
        </p:spPr>
        <p:txBody>
          <a:bodyPr spcFirstLastPara="1" wrap="square" lIns="182875" tIns="0" rIns="0" bIns="0" anchor="ctr" anchorCtr="0">
            <a:noAutofit/>
          </a:bodyPr>
          <a:lstStyle>
            <a:lvl1pPr marL="457200" lvl="0" indent="-228600" algn="l">
              <a:lnSpc>
                <a:spcPct val="111111"/>
              </a:lnSpc>
              <a:spcBef>
                <a:spcPts val="0"/>
              </a:spcBef>
              <a:spcAft>
                <a:spcPts val="0"/>
              </a:spcAft>
              <a:buClr>
                <a:schemeClr val="lt1"/>
              </a:buClr>
              <a:buSzPts val="1800"/>
              <a:buNone/>
              <a:defRPr sz="2400">
                <a:solidFill>
                  <a:schemeClr val="lt1"/>
                </a:solidFill>
              </a:defRPr>
            </a:lvl1pPr>
            <a:lvl2pPr marL="914400" lvl="1" indent="-228600" algn="l">
              <a:lnSpc>
                <a:spcPct val="90000"/>
              </a:lnSpc>
              <a:spcBef>
                <a:spcPts val="600"/>
              </a:spcBef>
              <a:spcAft>
                <a:spcPts val="0"/>
              </a:spcAft>
              <a:buClr>
                <a:schemeClr val="lt1"/>
              </a:buClr>
              <a:buSzPts val="1500"/>
              <a:buNone/>
              <a:defRPr>
                <a:solidFill>
                  <a:schemeClr val="lt1"/>
                </a:solidFill>
              </a:defRPr>
            </a:lvl2pPr>
            <a:lvl3pPr marL="1371600" lvl="2" indent="-228600" algn="l">
              <a:lnSpc>
                <a:spcPct val="90000"/>
              </a:lnSpc>
              <a:spcBef>
                <a:spcPts val="1200"/>
              </a:spcBef>
              <a:spcAft>
                <a:spcPts val="0"/>
              </a:spcAft>
              <a:buClr>
                <a:schemeClr val="lt1"/>
              </a:buClr>
              <a:buSzPts val="1500"/>
              <a:buNone/>
              <a:defRPr>
                <a:solidFill>
                  <a:schemeClr val="lt1"/>
                </a:solidFill>
              </a:defRPr>
            </a:lvl3pPr>
            <a:lvl4pPr marL="1828800" lvl="3" indent="-228600" algn="l">
              <a:lnSpc>
                <a:spcPct val="90000"/>
              </a:lnSpc>
              <a:spcBef>
                <a:spcPts val="1200"/>
              </a:spcBef>
              <a:spcAft>
                <a:spcPts val="0"/>
              </a:spcAft>
              <a:buClr>
                <a:schemeClr val="lt1"/>
              </a:buClr>
              <a:buSzPts val="1500"/>
              <a:buNone/>
              <a:defRPr>
                <a:solidFill>
                  <a:schemeClr val="lt1"/>
                </a:solidFill>
              </a:defRPr>
            </a:lvl4pPr>
            <a:lvl5pPr marL="2286000" lvl="4" indent="-228600" algn="l">
              <a:lnSpc>
                <a:spcPct val="90000"/>
              </a:lnSpc>
              <a:spcBef>
                <a:spcPts val="1200"/>
              </a:spcBef>
              <a:spcAft>
                <a:spcPts val="0"/>
              </a:spcAft>
              <a:buClr>
                <a:schemeClr val="lt1"/>
              </a:buClr>
              <a:buSzPts val="1500"/>
              <a:buNone/>
              <a:defRPr>
                <a:solidFill>
                  <a:schemeClr val="lt1"/>
                </a:solidFill>
              </a:defRPr>
            </a:lvl5pPr>
            <a:lvl6pPr marL="2743200" lvl="5" indent="-342900" algn="l">
              <a:lnSpc>
                <a:spcPct val="100000"/>
              </a:lnSpc>
              <a:spcBef>
                <a:spcPts val="1200"/>
              </a:spcBef>
              <a:spcAft>
                <a:spcPts val="0"/>
              </a:spcAft>
              <a:buClr>
                <a:schemeClr val="dk1"/>
              </a:buClr>
              <a:buSzPts val="1800"/>
              <a:buChar char="•"/>
              <a:defRPr/>
            </a:lvl6pPr>
            <a:lvl7pPr marL="3200400" lvl="6" indent="-342900" algn="l">
              <a:lnSpc>
                <a:spcPct val="100000"/>
              </a:lnSpc>
              <a:spcBef>
                <a:spcPts val="480"/>
              </a:spcBef>
              <a:spcAft>
                <a:spcPts val="0"/>
              </a:spcAft>
              <a:buClr>
                <a:schemeClr val="dk1"/>
              </a:buClr>
              <a:buSzPts val="1800"/>
              <a:buChar char="•"/>
              <a:defRPr/>
            </a:lvl7pPr>
            <a:lvl8pPr marL="3657600" lvl="7" indent="-342900" algn="l">
              <a:lnSpc>
                <a:spcPct val="100000"/>
              </a:lnSpc>
              <a:spcBef>
                <a:spcPts val="480"/>
              </a:spcBef>
              <a:spcAft>
                <a:spcPts val="0"/>
              </a:spcAft>
              <a:buClr>
                <a:schemeClr val="dk1"/>
              </a:buClr>
              <a:buSzPts val="1800"/>
              <a:buChar char="•"/>
              <a:defRPr/>
            </a:lvl8pPr>
            <a:lvl9pPr marL="4114800" lvl="8" indent="-342900" algn="l">
              <a:lnSpc>
                <a:spcPct val="100000"/>
              </a:lnSpc>
              <a:spcBef>
                <a:spcPts val="480"/>
              </a:spcBef>
              <a:spcAft>
                <a:spcPts val="0"/>
              </a:spcAft>
              <a:buClr>
                <a:schemeClr val="dk1"/>
              </a:buClr>
              <a:buSzPts val="1800"/>
              <a:buChar char="•"/>
              <a:defRPr/>
            </a:lvl9pPr>
          </a:lstStyle>
          <a:p>
            <a:endParaRPr/>
          </a:p>
        </p:txBody>
      </p:sp>
      <p:sp>
        <p:nvSpPr>
          <p:cNvPr id="144" name="Google Shape;144;p22"/>
          <p:cNvSpPr txBox="1">
            <a:spLocks noGrp="1"/>
          </p:cNvSpPr>
          <p:nvPr>
            <p:ph type="sldNum" idx="12"/>
          </p:nvPr>
        </p:nvSpPr>
        <p:spPr>
          <a:xfrm>
            <a:off x="11409045" y="6333135"/>
            <a:ext cx="731600" cy="524800"/>
          </a:xfrm>
          <a:prstGeom prst="rect">
            <a:avLst/>
          </a:prstGeom>
          <a:noFill/>
          <a:ln>
            <a:noFill/>
          </a:ln>
        </p:spPr>
        <p:txBody>
          <a:bodyPr spcFirstLastPara="1" wrap="square" lIns="91425" tIns="91425" rIns="91425" bIns="91425" anchor="t" anchorCtr="0">
            <a:noAutofit/>
          </a:bodyPr>
          <a:lstStyle>
            <a:lvl1pPr marL="0" lvl="0" indent="0" algn="r">
              <a:buClr>
                <a:srgbClr val="006A96"/>
              </a:buClr>
              <a:buSzPts val="1733"/>
              <a:buFont typeface="Calibri"/>
              <a:buNone/>
              <a:defRPr sz="1733" b="0" i="0" u="none" strike="noStrike" cap="none">
                <a:solidFill>
                  <a:srgbClr val="006A96"/>
                </a:solidFill>
                <a:latin typeface="Calibri"/>
                <a:ea typeface="Calibri"/>
                <a:cs typeface="Calibri"/>
                <a:sym typeface="Calibri"/>
              </a:defRPr>
            </a:lvl1pPr>
            <a:lvl2pPr marL="0" lvl="1" indent="0" algn="r">
              <a:buClr>
                <a:srgbClr val="006A96"/>
              </a:buClr>
              <a:buSzPts val="1733"/>
              <a:buFont typeface="Calibri"/>
              <a:buNone/>
              <a:defRPr sz="1733" b="0" i="0" u="none" strike="noStrike" cap="none">
                <a:solidFill>
                  <a:srgbClr val="006A96"/>
                </a:solidFill>
                <a:latin typeface="Calibri"/>
                <a:ea typeface="Calibri"/>
                <a:cs typeface="Calibri"/>
                <a:sym typeface="Calibri"/>
              </a:defRPr>
            </a:lvl2pPr>
            <a:lvl3pPr marL="0" lvl="2" indent="0" algn="r">
              <a:buClr>
                <a:srgbClr val="006A96"/>
              </a:buClr>
              <a:buSzPts val="1733"/>
              <a:buFont typeface="Calibri"/>
              <a:buNone/>
              <a:defRPr sz="1733" b="0" i="0" u="none" strike="noStrike" cap="none">
                <a:solidFill>
                  <a:srgbClr val="006A96"/>
                </a:solidFill>
                <a:latin typeface="Calibri"/>
                <a:ea typeface="Calibri"/>
                <a:cs typeface="Calibri"/>
                <a:sym typeface="Calibri"/>
              </a:defRPr>
            </a:lvl3pPr>
            <a:lvl4pPr marL="0" lvl="3" indent="0" algn="r">
              <a:buClr>
                <a:srgbClr val="006A96"/>
              </a:buClr>
              <a:buSzPts val="1733"/>
              <a:buFont typeface="Calibri"/>
              <a:buNone/>
              <a:defRPr sz="1733" b="0" i="0" u="none" strike="noStrike" cap="none">
                <a:solidFill>
                  <a:srgbClr val="006A96"/>
                </a:solidFill>
                <a:latin typeface="Calibri"/>
                <a:ea typeface="Calibri"/>
                <a:cs typeface="Calibri"/>
                <a:sym typeface="Calibri"/>
              </a:defRPr>
            </a:lvl4pPr>
            <a:lvl5pPr marL="0" lvl="4" indent="0" algn="r">
              <a:buClr>
                <a:srgbClr val="006A96"/>
              </a:buClr>
              <a:buSzPts val="1733"/>
              <a:buFont typeface="Calibri"/>
              <a:buNone/>
              <a:defRPr sz="1733" b="0" i="0" u="none" strike="noStrike" cap="none">
                <a:solidFill>
                  <a:srgbClr val="006A96"/>
                </a:solidFill>
                <a:latin typeface="Calibri"/>
                <a:ea typeface="Calibri"/>
                <a:cs typeface="Calibri"/>
                <a:sym typeface="Calibri"/>
              </a:defRPr>
            </a:lvl5pPr>
            <a:lvl6pPr marL="0" lvl="5" indent="0" algn="r">
              <a:buClr>
                <a:srgbClr val="006A96"/>
              </a:buClr>
              <a:buSzPts val="1733"/>
              <a:buFont typeface="Calibri"/>
              <a:buNone/>
              <a:defRPr sz="1733" b="0" i="0" u="none" strike="noStrike" cap="none">
                <a:solidFill>
                  <a:srgbClr val="006A96"/>
                </a:solidFill>
                <a:latin typeface="Calibri"/>
                <a:ea typeface="Calibri"/>
                <a:cs typeface="Calibri"/>
                <a:sym typeface="Calibri"/>
              </a:defRPr>
            </a:lvl6pPr>
            <a:lvl7pPr marL="0" lvl="6" indent="0" algn="r">
              <a:buClr>
                <a:srgbClr val="006A96"/>
              </a:buClr>
              <a:buSzPts val="1733"/>
              <a:buFont typeface="Calibri"/>
              <a:buNone/>
              <a:defRPr sz="1733" b="0" i="0" u="none" strike="noStrike" cap="none">
                <a:solidFill>
                  <a:srgbClr val="006A96"/>
                </a:solidFill>
                <a:latin typeface="Calibri"/>
                <a:ea typeface="Calibri"/>
                <a:cs typeface="Calibri"/>
                <a:sym typeface="Calibri"/>
              </a:defRPr>
            </a:lvl7pPr>
            <a:lvl8pPr marL="0" lvl="7" indent="0" algn="r">
              <a:buClr>
                <a:srgbClr val="006A96"/>
              </a:buClr>
              <a:buSzPts val="1733"/>
              <a:buFont typeface="Calibri"/>
              <a:buNone/>
              <a:defRPr sz="1733" b="0" i="0" u="none" strike="noStrike" cap="none">
                <a:solidFill>
                  <a:srgbClr val="006A96"/>
                </a:solidFill>
                <a:latin typeface="Calibri"/>
                <a:ea typeface="Calibri"/>
                <a:cs typeface="Calibri"/>
                <a:sym typeface="Calibri"/>
              </a:defRPr>
            </a:lvl8pPr>
            <a:lvl9pPr marL="0" lvl="8" indent="0" algn="r">
              <a:buClr>
                <a:srgbClr val="006A96"/>
              </a:buClr>
              <a:buSzPts val="1733"/>
              <a:buFont typeface="Calibri"/>
              <a:buNone/>
              <a:defRPr sz="1733" b="0" i="0" u="none" strike="noStrike" cap="none">
                <a:solidFill>
                  <a:srgbClr val="006A96"/>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7_Section Slide">
  <p:cSld name="7_Section Slide">
    <p:bg>
      <p:bgPr>
        <a:solidFill>
          <a:srgbClr val="006A96"/>
        </a:solidFill>
        <a:effectLst/>
      </p:bgPr>
    </p:bg>
    <p:spTree>
      <p:nvGrpSpPr>
        <p:cNvPr id="1" name="Shape 145"/>
        <p:cNvGrpSpPr/>
        <p:nvPr/>
      </p:nvGrpSpPr>
      <p:grpSpPr>
        <a:xfrm>
          <a:off x="0" y="0"/>
          <a:ext cx="0" cy="0"/>
          <a:chOff x="0" y="0"/>
          <a:chExt cx="0" cy="0"/>
        </a:xfrm>
      </p:grpSpPr>
      <p:sp>
        <p:nvSpPr>
          <p:cNvPr id="146" name="Google Shape;146;p23"/>
          <p:cNvSpPr/>
          <p:nvPr/>
        </p:nvSpPr>
        <p:spPr>
          <a:xfrm>
            <a:off x="-1091980" y="855527"/>
            <a:ext cx="7634669" cy="7500908"/>
          </a:xfrm>
          <a:custGeom>
            <a:avLst/>
            <a:gdLst/>
            <a:ahLst/>
            <a:cxnLst/>
            <a:rect l="l" t="t" r="r" b="b"/>
            <a:pathLst>
              <a:path w="5899869" h="5796501" extrusionOk="0">
                <a:moveTo>
                  <a:pt x="4431664" y="3180611"/>
                </a:moveTo>
                <a:lnTo>
                  <a:pt x="5620384" y="4369332"/>
                </a:lnTo>
                <a:lnTo>
                  <a:pt x="5327337" y="4679355"/>
                </a:lnTo>
                <a:lnTo>
                  <a:pt x="2960212" y="4667965"/>
                </a:lnTo>
                <a:lnTo>
                  <a:pt x="4431664" y="3180611"/>
                </a:lnTo>
                <a:close/>
                <a:moveTo>
                  <a:pt x="1554481" y="282360"/>
                </a:moveTo>
                <a:lnTo>
                  <a:pt x="2743201" y="1471081"/>
                </a:lnTo>
                <a:lnTo>
                  <a:pt x="799106" y="3423126"/>
                </a:lnTo>
                <a:cubicBezTo>
                  <a:pt x="797781" y="2629321"/>
                  <a:pt x="796455" y="1835515"/>
                  <a:pt x="795130" y="1041710"/>
                </a:cubicBezTo>
                <a:lnTo>
                  <a:pt x="1554481" y="282360"/>
                </a:lnTo>
                <a:close/>
                <a:moveTo>
                  <a:pt x="4711149" y="0"/>
                </a:moveTo>
                <a:lnTo>
                  <a:pt x="5899869" y="1188721"/>
                </a:lnTo>
                <a:lnTo>
                  <a:pt x="1307990" y="5796501"/>
                </a:lnTo>
                <a:lnTo>
                  <a:pt x="0" y="4735002"/>
                </a:lnTo>
                <a:lnTo>
                  <a:pt x="4711149" y="0"/>
                </a:lnTo>
                <a:close/>
              </a:path>
            </a:pathLst>
          </a:custGeom>
          <a:solidFill>
            <a:srgbClr val="005783">
              <a:alpha val="27450"/>
            </a:srgbClr>
          </a:solidFill>
          <a:ln>
            <a:noFill/>
          </a:ln>
        </p:spPr>
        <p:txBody>
          <a:bodyPr spcFirstLastPara="1" wrap="square" lIns="121900" tIns="60925" rIns="121900" bIns="60925" anchor="ctr" anchorCtr="0">
            <a:noAutofit/>
          </a:bodyPr>
          <a:lstStyle/>
          <a:p>
            <a:pPr marL="0" marR="0" lvl="0" indent="0" algn="ctr" rtl="0">
              <a:spcBef>
                <a:spcPts val="0"/>
              </a:spcBef>
              <a:spcAft>
                <a:spcPts val="0"/>
              </a:spcAft>
              <a:buClr>
                <a:schemeClr val="dk1"/>
              </a:buClr>
              <a:buSzPts val="2400"/>
              <a:buFont typeface="Arial"/>
              <a:buNone/>
            </a:pPr>
            <a:endParaRPr sz="2400" b="0" i="0" u="none" strike="noStrike" cap="none">
              <a:solidFill>
                <a:schemeClr val="lt1"/>
              </a:solidFill>
              <a:latin typeface="Arial"/>
              <a:ea typeface="Arial"/>
              <a:cs typeface="Arial"/>
              <a:sym typeface="Arial"/>
            </a:endParaRPr>
          </a:p>
        </p:txBody>
      </p:sp>
      <p:sp>
        <p:nvSpPr>
          <p:cNvPr id="147" name="Google Shape;147;p23"/>
          <p:cNvSpPr txBox="1"/>
          <p:nvPr/>
        </p:nvSpPr>
        <p:spPr>
          <a:xfrm>
            <a:off x="8391611" y="5069017"/>
            <a:ext cx="3800391" cy="988540"/>
          </a:xfrm>
          <a:prstGeom prst="rect">
            <a:avLst/>
          </a:prstGeom>
          <a:solidFill>
            <a:srgbClr val="006A96">
              <a:alpha val="69411"/>
            </a:srgbClr>
          </a:solidFill>
          <a:ln>
            <a:noFill/>
          </a:ln>
        </p:spPr>
        <p:txBody>
          <a:bodyPr spcFirstLastPara="1" wrap="square" lIns="243825" tIns="243825" rIns="243825" bIns="243825" anchor="ctr" anchorCtr="0">
            <a:noAutofit/>
          </a:bodyPr>
          <a:lstStyle/>
          <a:p>
            <a:pPr marL="0" marR="0" lvl="0" indent="0" algn="l" rtl="0">
              <a:lnSpc>
                <a:spcPct val="111111"/>
              </a:lnSpc>
              <a:spcBef>
                <a:spcPts val="0"/>
              </a:spcBef>
              <a:spcAft>
                <a:spcPts val="0"/>
              </a:spcAft>
              <a:buClr>
                <a:schemeClr val="lt1"/>
              </a:buClr>
              <a:buSzPts val="1800"/>
              <a:buFont typeface="Calibri"/>
              <a:buNone/>
            </a:pPr>
            <a:r>
              <a:rPr lang="en-US" sz="2400" b="1" i="0" u="none" strike="noStrike" cap="none">
                <a:solidFill>
                  <a:schemeClr val="lt1"/>
                </a:solidFill>
                <a:latin typeface="Calibri"/>
                <a:ea typeface="Calibri"/>
                <a:cs typeface="Calibri"/>
                <a:sym typeface="Calibri"/>
              </a:rPr>
              <a:t>Title</a:t>
            </a:r>
            <a:endParaRPr sz="2400" b="0" i="0" u="none" strike="noStrike" cap="none">
              <a:solidFill>
                <a:schemeClr val="dk1"/>
              </a:solidFill>
              <a:latin typeface="Arial"/>
              <a:ea typeface="Arial"/>
              <a:cs typeface="Arial"/>
              <a:sym typeface="Arial"/>
            </a:endParaRPr>
          </a:p>
          <a:p>
            <a:pPr marL="0" marR="0" lvl="0" indent="0" algn="l" rtl="0">
              <a:lnSpc>
                <a:spcPct val="111111"/>
              </a:lnSpc>
              <a:spcBef>
                <a:spcPts val="0"/>
              </a:spcBef>
              <a:spcAft>
                <a:spcPts val="0"/>
              </a:spcAft>
              <a:buClr>
                <a:schemeClr val="lt1"/>
              </a:buClr>
              <a:buSzPts val="1800"/>
              <a:buFont typeface="Calibri"/>
              <a:buNone/>
            </a:pPr>
            <a:r>
              <a:rPr lang="en-US" sz="2400" b="1" i="0" u="none" strike="noStrike" cap="none">
                <a:solidFill>
                  <a:schemeClr val="lt1"/>
                </a:solidFill>
                <a:latin typeface="Calibri"/>
                <a:ea typeface="Calibri"/>
                <a:cs typeface="Calibri"/>
                <a:sym typeface="Calibri"/>
              </a:rPr>
              <a:t>Title</a:t>
            </a:r>
            <a:endParaRPr sz="2400" b="0" i="0" u="none" strike="noStrike" cap="none">
              <a:solidFill>
                <a:schemeClr val="dk1"/>
              </a:solidFill>
              <a:latin typeface="Arial"/>
              <a:ea typeface="Arial"/>
              <a:cs typeface="Arial"/>
              <a:sym typeface="Arial"/>
            </a:endParaRPr>
          </a:p>
        </p:txBody>
      </p:sp>
      <p:pic>
        <p:nvPicPr>
          <p:cNvPr id="148" name="Google Shape;148;p23"/>
          <p:cNvPicPr preferRelativeResize="0">
            <a:picLocks noGrp="1"/>
          </p:cNvPicPr>
          <p:nvPr>
            <p:ph type="pic" idx="2"/>
          </p:nvPr>
        </p:nvPicPr>
        <p:blipFill/>
        <p:spPr>
          <a:xfrm>
            <a:off x="6097558" y="3"/>
            <a:ext cx="6094444" cy="6856100"/>
          </a:xfrm>
          <a:prstGeom prst="rect">
            <a:avLst/>
          </a:prstGeom>
          <a:blipFill rotWithShape="1">
            <a:blip r:embed="rId2">
              <a:alphaModFix/>
            </a:blip>
            <a:stretch>
              <a:fillRect/>
            </a:stretch>
          </a:blipFill>
          <a:ln>
            <a:noFill/>
          </a:ln>
        </p:spPr>
      </p:pic>
      <p:sp>
        <p:nvSpPr>
          <p:cNvPr id="149" name="Google Shape;149;p23"/>
          <p:cNvSpPr txBox="1">
            <a:spLocks noGrp="1"/>
          </p:cNvSpPr>
          <p:nvPr>
            <p:ph type="body" idx="1"/>
          </p:nvPr>
        </p:nvSpPr>
        <p:spPr>
          <a:xfrm>
            <a:off x="487680" y="838200"/>
            <a:ext cx="5232539" cy="5723965"/>
          </a:xfrm>
          <a:prstGeom prst="rect">
            <a:avLst/>
          </a:prstGeom>
          <a:noFill/>
          <a:ln>
            <a:noFill/>
          </a:ln>
        </p:spPr>
        <p:txBody>
          <a:bodyPr spcFirstLastPara="1" wrap="square" lIns="0" tIns="0" rIns="0" bIns="0" anchor="t" anchorCtr="0">
            <a:noAutofit/>
          </a:bodyPr>
          <a:lstStyle>
            <a:lvl1pPr marL="457200" lvl="0" indent="-323850" algn="l">
              <a:lnSpc>
                <a:spcPct val="90000"/>
              </a:lnSpc>
              <a:spcBef>
                <a:spcPts val="600"/>
              </a:spcBef>
              <a:spcAft>
                <a:spcPts val="0"/>
              </a:spcAft>
              <a:buClr>
                <a:schemeClr val="lt1"/>
              </a:buClr>
              <a:buSzPts val="1500"/>
              <a:buFont typeface="Arial"/>
              <a:buChar char="•"/>
              <a:defRPr sz="2000">
                <a:solidFill>
                  <a:schemeClr val="lt1"/>
                </a:solidFill>
              </a:defRPr>
            </a:lvl1pPr>
            <a:lvl2pPr marL="914400" lvl="1" indent="-323850" algn="l">
              <a:lnSpc>
                <a:spcPct val="90000"/>
              </a:lnSpc>
              <a:spcBef>
                <a:spcPts val="1200"/>
              </a:spcBef>
              <a:spcAft>
                <a:spcPts val="0"/>
              </a:spcAft>
              <a:buClr>
                <a:schemeClr val="lt1"/>
              </a:buClr>
              <a:buSzPts val="1500"/>
              <a:buFont typeface="Arial"/>
              <a:buChar char="•"/>
              <a:defRPr sz="2000">
                <a:solidFill>
                  <a:schemeClr val="lt1"/>
                </a:solidFill>
              </a:defRPr>
            </a:lvl2pPr>
            <a:lvl3pPr marL="1371600" lvl="2" indent="-323850" algn="l">
              <a:lnSpc>
                <a:spcPct val="90000"/>
              </a:lnSpc>
              <a:spcBef>
                <a:spcPts val="1200"/>
              </a:spcBef>
              <a:spcAft>
                <a:spcPts val="0"/>
              </a:spcAft>
              <a:buClr>
                <a:schemeClr val="lt1"/>
              </a:buClr>
              <a:buSzPts val="1500"/>
              <a:buFont typeface="Arial"/>
              <a:buChar char="•"/>
              <a:defRPr sz="2000">
                <a:solidFill>
                  <a:schemeClr val="lt1"/>
                </a:solidFill>
              </a:defRPr>
            </a:lvl3pPr>
            <a:lvl4pPr marL="1828800" lvl="3" indent="-323850" algn="l">
              <a:lnSpc>
                <a:spcPct val="90000"/>
              </a:lnSpc>
              <a:spcBef>
                <a:spcPts val="1200"/>
              </a:spcBef>
              <a:spcAft>
                <a:spcPts val="0"/>
              </a:spcAft>
              <a:buClr>
                <a:schemeClr val="lt1"/>
              </a:buClr>
              <a:buSzPts val="1500"/>
              <a:buFont typeface="Arial"/>
              <a:buChar char="•"/>
              <a:defRPr sz="2000">
                <a:solidFill>
                  <a:schemeClr val="lt1"/>
                </a:solidFill>
              </a:defRPr>
            </a:lvl4pPr>
            <a:lvl5pPr marL="2286000" lvl="4" indent="-323850" algn="l">
              <a:lnSpc>
                <a:spcPct val="90000"/>
              </a:lnSpc>
              <a:spcBef>
                <a:spcPts val="1200"/>
              </a:spcBef>
              <a:spcAft>
                <a:spcPts val="0"/>
              </a:spcAft>
              <a:buClr>
                <a:schemeClr val="lt1"/>
              </a:buClr>
              <a:buSzPts val="1500"/>
              <a:buFont typeface="Arial"/>
              <a:buChar char="•"/>
              <a:defRPr sz="2000">
                <a:solidFill>
                  <a:schemeClr val="lt1"/>
                </a:solidFill>
              </a:defRPr>
            </a:lvl5pPr>
            <a:lvl6pPr marL="2743200" lvl="5" indent="-342900" algn="l">
              <a:lnSpc>
                <a:spcPct val="100000"/>
              </a:lnSpc>
              <a:spcBef>
                <a:spcPts val="1200"/>
              </a:spcBef>
              <a:spcAft>
                <a:spcPts val="0"/>
              </a:spcAft>
              <a:buClr>
                <a:schemeClr val="dk1"/>
              </a:buClr>
              <a:buSzPts val="1800"/>
              <a:buChar char="•"/>
              <a:defRPr/>
            </a:lvl6pPr>
            <a:lvl7pPr marL="3200400" lvl="6" indent="-342900" algn="l">
              <a:lnSpc>
                <a:spcPct val="100000"/>
              </a:lnSpc>
              <a:spcBef>
                <a:spcPts val="480"/>
              </a:spcBef>
              <a:spcAft>
                <a:spcPts val="0"/>
              </a:spcAft>
              <a:buClr>
                <a:schemeClr val="dk1"/>
              </a:buClr>
              <a:buSzPts val="1800"/>
              <a:buChar char="•"/>
              <a:defRPr/>
            </a:lvl7pPr>
            <a:lvl8pPr marL="3657600" lvl="7" indent="-342900" algn="l">
              <a:lnSpc>
                <a:spcPct val="100000"/>
              </a:lnSpc>
              <a:spcBef>
                <a:spcPts val="480"/>
              </a:spcBef>
              <a:spcAft>
                <a:spcPts val="0"/>
              </a:spcAft>
              <a:buClr>
                <a:schemeClr val="dk1"/>
              </a:buClr>
              <a:buSzPts val="1800"/>
              <a:buChar char="•"/>
              <a:defRPr/>
            </a:lvl8pPr>
            <a:lvl9pPr marL="4114800" lvl="8" indent="-342900" algn="l">
              <a:lnSpc>
                <a:spcPct val="100000"/>
              </a:lnSpc>
              <a:spcBef>
                <a:spcPts val="480"/>
              </a:spcBef>
              <a:spcAft>
                <a:spcPts val="0"/>
              </a:spcAft>
              <a:buClr>
                <a:schemeClr val="dk1"/>
              </a:buClr>
              <a:buSzPts val="1800"/>
              <a:buChar char="•"/>
              <a:defRPr/>
            </a:lvl9pPr>
          </a:lstStyle>
          <a:p>
            <a:endParaRPr/>
          </a:p>
        </p:txBody>
      </p:sp>
      <p:sp>
        <p:nvSpPr>
          <p:cNvPr id="150" name="Google Shape;150;p23"/>
          <p:cNvSpPr txBox="1"/>
          <p:nvPr/>
        </p:nvSpPr>
        <p:spPr>
          <a:xfrm>
            <a:off x="6524368" y="838201"/>
            <a:ext cx="1867243" cy="988540"/>
          </a:xfrm>
          <a:prstGeom prst="rect">
            <a:avLst/>
          </a:prstGeom>
          <a:solidFill>
            <a:srgbClr val="006A96">
              <a:alpha val="69411"/>
            </a:srgbClr>
          </a:solidFill>
          <a:ln>
            <a:noFill/>
          </a:ln>
        </p:spPr>
        <p:txBody>
          <a:bodyPr spcFirstLastPara="1" wrap="square" lIns="121900" tIns="243825" rIns="121900" bIns="243825" anchor="ctr" anchorCtr="0">
            <a:noAutofit/>
          </a:bodyPr>
          <a:lstStyle/>
          <a:p>
            <a:pPr marL="0" marR="0" lvl="0" indent="0" algn="r" rtl="0">
              <a:lnSpc>
                <a:spcPct val="100000"/>
              </a:lnSpc>
              <a:spcBef>
                <a:spcPts val="0"/>
              </a:spcBef>
              <a:spcAft>
                <a:spcPts val="0"/>
              </a:spcAft>
              <a:buClr>
                <a:srgbClr val="FFFFFF"/>
              </a:buClr>
              <a:buSzPts val="4800"/>
              <a:buFont typeface="Calibri"/>
              <a:buNone/>
            </a:pPr>
            <a:r>
              <a:rPr lang="en-US" sz="6400" b="1" i="0" u="none" strike="noStrike" cap="none">
                <a:solidFill>
                  <a:srgbClr val="FFFFFF"/>
                </a:solidFill>
                <a:latin typeface="Calibri"/>
                <a:ea typeface="Calibri"/>
                <a:cs typeface="Calibri"/>
                <a:sym typeface="Calibri"/>
              </a:rPr>
              <a:t>####</a:t>
            </a:r>
            <a:endParaRPr sz="6400" b="1" i="0" u="none" strike="noStrike" cap="none">
              <a:solidFill>
                <a:srgbClr val="FFFFFF"/>
              </a:solidFill>
              <a:latin typeface="Calibri"/>
              <a:ea typeface="Calibri"/>
              <a:cs typeface="Calibri"/>
              <a:sym typeface="Calibri"/>
            </a:endParaRPr>
          </a:p>
        </p:txBody>
      </p:sp>
      <p:sp>
        <p:nvSpPr>
          <p:cNvPr id="151" name="Google Shape;151;p23"/>
          <p:cNvSpPr txBox="1"/>
          <p:nvPr/>
        </p:nvSpPr>
        <p:spPr>
          <a:xfrm>
            <a:off x="8391611" y="838201"/>
            <a:ext cx="3800391" cy="988540"/>
          </a:xfrm>
          <a:prstGeom prst="rect">
            <a:avLst/>
          </a:prstGeom>
          <a:solidFill>
            <a:srgbClr val="006A96">
              <a:alpha val="69411"/>
            </a:srgbClr>
          </a:solidFill>
          <a:ln>
            <a:noFill/>
          </a:ln>
        </p:spPr>
        <p:txBody>
          <a:bodyPr spcFirstLastPara="1" wrap="square" lIns="243825" tIns="243825" rIns="243825" bIns="243825" anchor="ctr" anchorCtr="0">
            <a:noAutofit/>
          </a:bodyPr>
          <a:lstStyle/>
          <a:p>
            <a:pPr marL="0" marR="0" lvl="0" indent="0" algn="l" rtl="0">
              <a:lnSpc>
                <a:spcPct val="111111"/>
              </a:lnSpc>
              <a:spcBef>
                <a:spcPts val="0"/>
              </a:spcBef>
              <a:spcAft>
                <a:spcPts val="0"/>
              </a:spcAft>
              <a:buClr>
                <a:schemeClr val="lt1"/>
              </a:buClr>
              <a:buSzPts val="1800"/>
              <a:buFont typeface="Calibri"/>
              <a:buNone/>
            </a:pPr>
            <a:r>
              <a:rPr lang="en-US" sz="2400" b="1" i="0" u="none" strike="noStrike" cap="none">
                <a:solidFill>
                  <a:schemeClr val="lt1"/>
                </a:solidFill>
                <a:latin typeface="Calibri"/>
                <a:ea typeface="Calibri"/>
                <a:cs typeface="Calibri"/>
                <a:sym typeface="Calibri"/>
              </a:rPr>
              <a:t>Title</a:t>
            </a:r>
            <a:endParaRPr sz="2400" b="0" i="0" u="none" strike="noStrike" cap="none">
              <a:solidFill>
                <a:schemeClr val="dk1"/>
              </a:solidFill>
              <a:latin typeface="Arial"/>
              <a:ea typeface="Arial"/>
              <a:cs typeface="Arial"/>
              <a:sym typeface="Arial"/>
            </a:endParaRPr>
          </a:p>
          <a:p>
            <a:pPr marL="0" marR="0" lvl="0" indent="0" algn="l" rtl="0">
              <a:lnSpc>
                <a:spcPct val="111111"/>
              </a:lnSpc>
              <a:spcBef>
                <a:spcPts val="0"/>
              </a:spcBef>
              <a:spcAft>
                <a:spcPts val="0"/>
              </a:spcAft>
              <a:buClr>
                <a:schemeClr val="lt1"/>
              </a:buClr>
              <a:buSzPts val="1800"/>
              <a:buFont typeface="Calibri"/>
              <a:buNone/>
            </a:pPr>
            <a:r>
              <a:rPr lang="en-US" sz="2400" b="1" i="0" u="none" strike="noStrike" cap="none">
                <a:solidFill>
                  <a:schemeClr val="lt1"/>
                </a:solidFill>
                <a:latin typeface="Calibri"/>
                <a:ea typeface="Calibri"/>
                <a:cs typeface="Calibri"/>
                <a:sym typeface="Calibri"/>
              </a:rPr>
              <a:t>Title</a:t>
            </a:r>
            <a:endParaRPr sz="2400" b="0" i="0" u="none" strike="noStrike" cap="none">
              <a:solidFill>
                <a:schemeClr val="dk1"/>
              </a:solidFill>
              <a:latin typeface="Arial"/>
              <a:ea typeface="Arial"/>
              <a:cs typeface="Arial"/>
              <a:sym typeface="Arial"/>
            </a:endParaRPr>
          </a:p>
        </p:txBody>
      </p:sp>
      <p:sp>
        <p:nvSpPr>
          <p:cNvPr id="152" name="Google Shape;152;p23"/>
          <p:cNvSpPr txBox="1"/>
          <p:nvPr/>
        </p:nvSpPr>
        <p:spPr>
          <a:xfrm>
            <a:off x="6524368" y="2239626"/>
            <a:ext cx="1867243" cy="988540"/>
          </a:xfrm>
          <a:prstGeom prst="rect">
            <a:avLst/>
          </a:prstGeom>
          <a:solidFill>
            <a:srgbClr val="006A96">
              <a:alpha val="69411"/>
            </a:srgbClr>
          </a:solidFill>
          <a:ln>
            <a:noFill/>
          </a:ln>
        </p:spPr>
        <p:txBody>
          <a:bodyPr spcFirstLastPara="1" wrap="square" lIns="121900" tIns="243825" rIns="121900" bIns="243825" anchor="ctr" anchorCtr="0">
            <a:noAutofit/>
          </a:bodyPr>
          <a:lstStyle/>
          <a:p>
            <a:pPr marL="0" marR="0" lvl="0" indent="0" algn="r" rtl="0">
              <a:lnSpc>
                <a:spcPct val="100000"/>
              </a:lnSpc>
              <a:spcBef>
                <a:spcPts val="0"/>
              </a:spcBef>
              <a:spcAft>
                <a:spcPts val="0"/>
              </a:spcAft>
              <a:buClr>
                <a:srgbClr val="FFFFFF"/>
              </a:buClr>
              <a:buSzPts val="4800"/>
              <a:buFont typeface="Calibri"/>
              <a:buNone/>
            </a:pPr>
            <a:r>
              <a:rPr lang="en-US" sz="6400" b="1" i="0" u="none" strike="noStrike" cap="none">
                <a:solidFill>
                  <a:srgbClr val="FFFFFF"/>
                </a:solidFill>
                <a:latin typeface="Calibri"/>
                <a:ea typeface="Calibri"/>
                <a:cs typeface="Calibri"/>
                <a:sym typeface="Calibri"/>
              </a:rPr>
              <a:t>####</a:t>
            </a:r>
            <a:endParaRPr sz="6400" b="1" i="0" u="none" strike="noStrike" cap="none">
              <a:solidFill>
                <a:srgbClr val="FFFFFF"/>
              </a:solidFill>
              <a:latin typeface="Calibri"/>
              <a:ea typeface="Calibri"/>
              <a:cs typeface="Calibri"/>
              <a:sym typeface="Calibri"/>
            </a:endParaRPr>
          </a:p>
        </p:txBody>
      </p:sp>
      <p:sp>
        <p:nvSpPr>
          <p:cNvPr id="153" name="Google Shape;153;p23"/>
          <p:cNvSpPr txBox="1"/>
          <p:nvPr/>
        </p:nvSpPr>
        <p:spPr>
          <a:xfrm>
            <a:off x="8391611" y="2239626"/>
            <a:ext cx="3800391" cy="988540"/>
          </a:xfrm>
          <a:prstGeom prst="rect">
            <a:avLst/>
          </a:prstGeom>
          <a:solidFill>
            <a:srgbClr val="006A96">
              <a:alpha val="69411"/>
            </a:srgbClr>
          </a:solidFill>
          <a:ln>
            <a:noFill/>
          </a:ln>
        </p:spPr>
        <p:txBody>
          <a:bodyPr spcFirstLastPara="1" wrap="square" lIns="243825" tIns="243825" rIns="243825" bIns="243825" anchor="ctr" anchorCtr="0">
            <a:noAutofit/>
          </a:bodyPr>
          <a:lstStyle/>
          <a:p>
            <a:pPr marL="0" marR="0" lvl="0" indent="0" algn="l" rtl="0">
              <a:lnSpc>
                <a:spcPct val="111111"/>
              </a:lnSpc>
              <a:spcBef>
                <a:spcPts val="0"/>
              </a:spcBef>
              <a:spcAft>
                <a:spcPts val="0"/>
              </a:spcAft>
              <a:buClr>
                <a:schemeClr val="lt1"/>
              </a:buClr>
              <a:buSzPts val="1800"/>
              <a:buFont typeface="Calibri"/>
              <a:buNone/>
            </a:pPr>
            <a:r>
              <a:rPr lang="en-US" sz="2400" b="1" i="0" u="none" strike="noStrike" cap="none">
                <a:solidFill>
                  <a:schemeClr val="lt1"/>
                </a:solidFill>
                <a:latin typeface="Calibri"/>
                <a:ea typeface="Calibri"/>
                <a:cs typeface="Calibri"/>
                <a:sym typeface="Calibri"/>
              </a:rPr>
              <a:t>Title</a:t>
            </a:r>
            <a:endParaRPr sz="2400" b="0" i="0" u="none" strike="noStrike" cap="none">
              <a:solidFill>
                <a:schemeClr val="dk1"/>
              </a:solidFill>
              <a:latin typeface="Arial"/>
              <a:ea typeface="Arial"/>
              <a:cs typeface="Arial"/>
              <a:sym typeface="Arial"/>
            </a:endParaRPr>
          </a:p>
          <a:p>
            <a:pPr marL="0" marR="0" lvl="0" indent="0" algn="l" rtl="0">
              <a:lnSpc>
                <a:spcPct val="111111"/>
              </a:lnSpc>
              <a:spcBef>
                <a:spcPts val="0"/>
              </a:spcBef>
              <a:spcAft>
                <a:spcPts val="0"/>
              </a:spcAft>
              <a:buClr>
                <a:schemeClr val="lt1"/>
              </a:buClr>
              <a:buSzPts val="1800"/>
              <a:buFont typeface="Calibri"/>
              <a:buNone/>
            </a:pPr>
            <a:r>
              <a:rPr lang="en-US" sz="2400" b="1" i="0" u="none" strike="noStrike" cap="none">
                <a:solidFill>
                  <a:schemeClr val="lt1"/>
                </a:solidFill>
                <a:latin typeface="Calibri"/>
                <a:ea typeface="Calibri"/>
                <a:cs typeface="Calibri"/>
                <a:sym typeface="Calibri"/>
              </a:rPr>
              <a:t>Title</a:t>
            </a:r>
            <a:endParaRPr sz="2400" b="0" i="0" u="none" strike="noStrike" cap="none">
              <a:solidFill>
                <a:schemeClr val="dk1"/>
              </a:solidFill>
              <a:latin typeface="Arial"/>
              <a:ea typeface="Arial"/>
              <a:cs typeface="Arial"/>
              <a:sym typeface="Arial"/>
            </a:endParaRPr>
          </a:p>
        </p:txBody>
      </p:sp>
      <p:sp>
        <p:nvSpPr>
          <p:cNvPr id="154" name="Google Shape;154;p23"/>
          <p:cNvSpPr txBox="1"/>
          <p:nvPr/>
        </p:nvSpPr>
        <p:spPr>
          <a:xfrm>
            <a:off x="6524368" y="3663093"/>
            <a:ext cx="1867243" cy="988540"/>
          </a:xfrm>
          <a:prstGeom prst="rect">
            <a:avLst/>
          </a:prstGeom>
          <a:solidFill>
            <a:srgbClr val="006A96">
              <a:alpha val="69411"/>
            </a:srgbClr>
          </a:solidFill>
          <a:ln>
            <a:noFill/>
          </a:ln>
        </p:spPr>
        <p:txBody>
          <a:bodyPr spcFirstLastPara="1" wrap="square" lIns="121900" tIns="243825" rIns="121900" bIns="243825" anchor="ctr" anchorCtr="0">
            <a:noAutofit/>
          </a:bodyPr>
          <a:lstStyle/>
          <a:p>
            <a:pPr marL="0" marR="0" lvl="0" indent="0" algn="r" rtl="0">
              <a:lnSpc>
                <a:spcPct val="100000"/>
              </a:lnSpc>
              <a:spcBef>
                <a:spcPts val="0"/>
              </a:spcBef>
              <a:spcAft>
                <a:spcPts val="0"/>
              </a:spcAft>
              <a:buClr>
                <a:srgbClr val="FFFFFF"/>
              </a:buClr>
              <a:buSzPts val="4800"/>
              <a:buFont typeface="Calibri"/>
              <a:buNone/>
            </a:pPr>
            <a:r>
              <a:rPr lang="en-US" sz="6400" b="1" i="0" u="none" strike="noStrike" cap="none">
                <a:solidFill>
                  <a:srgbClr val="FFFFFF"/>
                </a:solidFill>
                <a:latin typeface="Calibri"/>
                <a:ea typeface="Calibri"/>
                <a:cs typeface="Calibri"/>
                <a:sym typeface="Calibri"/>
              </a:rPr>
              <a:t>####</a:t>
            </a:r>
            <a:endParaRPr sz="6400" b="1" i="0" u="none" strike="noStrike" cap="none">
              <a:solidFill>
                <a:srgbClr val="FFFFFF"/>
              </a:solidFill>
              <a:latin typeface="Calibri"/>
              <a:ea typeface="Calibri"/>
              <a:cs typeface="Calibri"/>
              <a:sym typeface="Calibri"/>
            </a:endParaRPr>
          </a:p>
        </p:txBody>
      </p:sp>
      <p:sp>
        <p:nvSpPr>
          <p:cNvPr id="155" name="Google Shape;155;p23"/>
          <p:cNvSpPr txBox="1"/>
          <p:nvPr/>
        </p:nvSpPr>
        <p:spPr>
          <a:xfrm>
            <a:off x="8391611" y="3663093"/>
            <a:ext cx="3800391" cy="988540"/>
          </a:xfrm>
          <a:prstGeom prst="rect">
            <a:avLst/>
          </a:prstGeom>
          <a:solidFill>
            <a:srgbClr val="006A96">
              <a:alpha val="69411"/>
            </a:srgbClr>
          </a:solidFill>
          <a:ln>
            <a:noFill/>
          </a:ln>
        </p:spPr>
        <p:txBody>
          <a:bodyPr spcFirstLastPara="1" wrap="square" lIns="243825" tIns="243825" rIns="243825" bIns="243825" anchor="ctr" anchorCtr="0">
            <a:noAutofit/>
          </a:bodyPr>
          <a:lstStyle/>
          <a:p>
            <a:pPr marL="0" marR="0" lvl="0" indent="0" algn="l" rtl="0">
              <a:lnSpc>
                <a:spcPct val="111111"/>
              </a:lnSpc>
              <a:spcBef>
                <a:spcPts val="0"/>
              </a:spcBef>
              <a:spcAft>
                <a:spcPts val="0"/>
              </a:spcAft>
              <a:buClr>
                <a:schemeClr val="lt1"/>
              </a:buClr>
              <a:buSzPts val="1800"/>
              <a:buFont typeface="Calibri"/>
              <a:buNone/>
            </a:pPr>
            <a:r>
              <a:rPr lang="en-US" sz="2400" b="1" i="0" u="none" strike="noStrike" cap="none">
                <a:solidFill>
                  <a:schemeClr val="lt1"/>
                </a:solidFill>
                <a:latin typeface="Calibri"/>
                <a:ea typeface="Calibri"/>
                <a:cs typeface="Calibri"/>
                <a:sym typeface="Calibri"/>
              </a:rPr>
              <a:t>Title</a:t>
            </a:r>
            <a:endParaRPr sz="2400" b="0" i="0" u="none" strike="noStrike" cap="none">
              <a:solidFill>
                <a:schemeClr val="dk1"/>
              </a:solidFill>
              <a:latin typeface="Arial"/>
              <a:ea typeface="Arial"/>
              <a:cs typeface="Arial"/>
              <a:sym typeface="Arial"/>
            </a:endParaRPr>
          </a:p>
          <a:p>
            <a:pPr marL="0" marR="0" lvl="0" indent="0" algn="l" rtl="0">
              <a:lnSpc>
                <a:spcPct val="111111"/>
              </a:lnSpc>
              <a:spcBef>
                <a:spcPts val="0"/>
              </a:spcBef>
              <a:spcAft>
                <a:spcPts val="0"/>
              </a:spcAft>
              <a:buClr>
                <a:schemeClr val="lt1"/>
              </a:buClr>
              <a:buSzPts val="1800"/>
              <a:buFont typeface="Calibri"/>
              <a:buNone/>
            </a:pPr>
            <a:r>
              <a:rPr lang="en-US" sz="2400" b="1" i="0" u="none" strike="noStrike" cap="none">
                <a:solidFill>
                  <a:schemeClr val="lt1"/>
                </a:solidFill>
                <a:latin typeface="Calibri"/>
                <a:ea typeface="Calibri"/>
                <a:cs typeface="Calibri"/>
                <a:sym typeface="Calibri"/>
              </a:rPr>
              <a:t>Title</a:t>
            </a:r>
            <a:endParaRPr sz="2400" b="0" i="0" u="none" strike="noStrike" cap="none">
              <a:solidFill>
                <a:schemeClr val="dk1"/>
              </a:solidFill>
              <a:latin typeface="Arial"/>
              <a:ea typeface="Arial"/>
              <a:cs typeface="Arial"/>
              <a:sym typeface="Arial"/>
            </a:endParaRPr>
          </a:p>
        </p:txBody>
      </p:sp>
      <p:sp>
        <p:nvSpPr>
          <p:cNvPr id="156" name="Google Shape;156;p23"/>
          <p:cNvSpPr txBox="1"/>
          <p:nvPr/>
        </p:nvSpPr>
        <p:spPr>
          <a:xfrm>
            <a:off x="6524368" y="5069017"/>
            <a:ext cx="1867243" cy="988540"/>
          </a:xfrm>
          <a:prstGeom prst="rect">
            <a:avLst/>
          </a:prstGeom>
          <a:solidFill>
            <a:srgbClr val="006A96">
              <a:alpha val="69411"/>
            </a:srgbClr>
          </a:solidFill>
          <a:ln>
            <a:noFill/>
          </a:ln>
        </p:spPr>
        <p:txBody>
          <a:bodyPr spcFirstLastPara="1" wrap="square" lIns="121900" tIns="243825" rIns="121900" bIns="243825" anchor="ctr" anchorCtr="0">
            <a:noAutofit/>
          </a:bodyPr>
          <a:lstStyle/>
          <a:p>
            <a:pPr marL="0" marR="0" lvl="0" indent="0" algn="r" rtl="0">
              <a:lnSpc>
                <a:spcPct val="100000"/>
              </a:lnSpc>
              <a:spcBef>
                <a:spcPts val="0"/>
              </a:spcBef>
              <a:spcAft>
                <a:spcPts val="0"/>
              </a:spcAft>
              <a:buClr>
                <a:srgbClr val="FFFFFF"/>
              </a:buClr>
              <a:buSzPts val="4800"/>
              <a:buFont typeface="Calibri"/>
              <a:buNone/>
            </a:pPr>
            <a:r>
              <a:rPr lang="en-US" sz="6400" b="1" i="0" u="none" strike="noStrike" cap="none">
                <a:solidFill>
                  <a:srgbClr val="FFFFFF"/>
                </a:solidFill>
                <a:latin typeface="Calibri"/>
                <a:ea typeface="Calibri"/>
                <a:cs typeface="Calibri"/>
                <a:sym typeface="Calibri"/>
              </a:rPr>
              <a:t>####</a:t>
            </a:r>
            <a:endParaRPr sz="6400" b="1" i="0" u="none" strike="noStrike" cap="none">
              <a:solidFill>
                <a:srgbClr val="FFFFFF"/>
              </a:solidFill>
              <a:latin typeface="Calibri"/>
              <a:ea typeface="Calibri"/>
              <a:cs typeface="Calibri"/>
              <a:sym typeface="Calibri"/>
            </a:endParaRPr>
          </a:p>
        </p:txBody>
      </p:sp>
      <p:sp>
        <p:nvSpPr>
          <p:cNvPr id="157" name="Google Shape;157;p23"/>
          <p:cNvSpPr txBox="1"/>
          <p:nvPr/>
        </p:nvSpPr>
        <p:spPr>
          <a:xfrm>
            <a:off x="8391611" y="5069017"/>
            <a:ext cx="3800391" cy="988540"/>
          </a:xfrm>
          <a:prstGeom prst="rect">
            <a:avLst/>
          </a:prstGeom>
          <a:solidFill>
            <a:srgbClr val="006A96">
              <a:alpha val="69411"/>
            </a:srgbClr>
          </a:solidFill>
          <a:ln>
            <a:noFill/>
          </a:ln>
        </p:spPr>
        <p:txBody>
          <a:bodyPr spcFirstLastPara="1" wrap="square" lIns="243825" tIns="243825" rIns="243825" bIns="243825" anchor="ctr" anchorCtr="0">
            <a:noAutofit/>
          </a:bodyPr>
          <a:lstStyle/>
          <a:p>
            <a:pPr marL="0" marR="0" lvl="0" indent="0" algn="l" rtl="0">
              <a:lnSpc>
                <a:spcPct val="111111"/>
              </a:lnSpc>
              <a:spcBef>
                <a:spcPts val="0"/>
              </a:spcBef>
              <a:spcAft>
                <a:spcPts val="0"/>
              </a:spcAft>
              <a:buClr>
                <a:schemeClr val="lt1"/>
              </a:buClr>
              <a:buSzPts val="1800"/>
              <a:buFont typeface="Calibri"/>
              <a:buNone/>
            </a:pPr>
            <a:r>
              <a:rPr lang="en-US" sz="2400" b="1" i="0" u="none" strike="noStrike" cap="none">
                <a:solidFill>
                  <a:schemeClr val="lt1"/>
                </a:solidFill>
                <a:latin typeface="Calibri"/>
                <a:ea typeface="Calibri"/>
                <a:cs typeface="Calibri"/>
                <a:sym typeface="Calibri"/>
              </a:rPr>
              <a:t>Title</a:t>
            </a:r>
            <a:endParaRPr sz="2400" b="0" i="0" u="none" strike="noStrike" cap="none">
              <a:solidFill>
                <a:schemeClr val="dk1"/>
              </a:solidFill>
              <a:latin typeface="Arial"/>
              <a:ea typeface="Arial"/>
              <a:cs typeface="Arial"/>
              <a:sym typeface="Arial"/>
            </a:endParaRPr>
          </a:p>
          <a:p>
            <a:pPr marL="0" marR="0" lvl="0" indent="0" algn="l" rtl="0">
              <a:lnSpc>
                <a:spcPct val="111111"/>
              </a:lnSpc>
              <a:spcBef>
                <a:spcPts val="0"/>
              </a:spcBef>
              <a:spcAft>
                <a:spcPts val="0"/>
              </a:spcAft>
              <a:buClr>
                <a:schemeClr val="lt1"/>
              </a:buClr>
              <a:buSzPts val="1800"/>
              <a:buFont typeface="Calibri"/>
              <a:buNone/>
            </a:pPr>
            <a:r>
              <a:rPr lang="en-US" sz="2400" b="1" i="0" u="none" strike="noStrike" cap="none">
                <a:solidFill>
                  <a:schemeClr val="lt1"/>
                </a:solidFill>
                <a:latin typeface="Calibri"/>
                <a:ea typeface="Calibri"/>
                <a:cs typeface="Calibri"/>
                <a:sym typeface="Calibri"/>
              </a:rPr>
              <a:t>Title</a:t>
            </a:r>
            <a:endParaRPr sz="2400" b="0" i="0" u="none" strike="noStrike" cap="none">
              <a:solidFill>
                <a:schemeClr val="dk1"/>
              </a:solidFill>
              <a:latin typeface="Arial"/>
              <a:ea typeface="Arial"/>
              <a:cs typeface="Arial"/>
              <a:sym typeface="Arial"/>
            </a:endParaRPr>
          </a:p>
        </p:txBody>
      </p:sp>
      <p:sp>
        <p:nvSpPr>
          <p:cNvPr id="158" name="Google Shape;158;p23"/>
          <p:cNvSpPr txBox="1">
            <a:spLocks noGrp="1"/>
          </p:cNvSpPr>
          <p:nvPr>
            <p:ph type="sldNum" idx="12"/>
          </p:nvPr>
        </p:nvSpPr>
        <p:spPr>
          <a:xfrm>
            <a:off x="11409045" y="6333135"/>
            <a:ext cx="731600" cy="524800"/>
          </a:xfrm>
          <a:prstGeom prst="rect">
            <a:avLst/>
          </a:prstGeom>
          <a:noFill/>
          <a:ln>
            <a:noFill/>
          </a:ln>
        </p:spPr>
        <p:txBody>
          <a:bodyPr spcFirstLastPara="1" wrap="square" lIns="91425" tIns="91425" rIns="91425" bIns="91425" anchor="t" anchorCtr="0">
            <a:noAutofit/>
          </a:bodyPr>
          <a:lstStyle>
            <a:lvl1pPr marL="0" lvl="0" indent="0" algn="r">
              <a:buClr>
                <a:schemeClr val="lt1"/>
              </a:buClr>
              <a:buSzPts val="1733"/>
              <a:buFont typeface="Calibri"/>
              <a:buNone/>
              <a:defRPr sz="1733" b="0" i="0" u="none" strike="noStrike" cap="none">
                <a:solidFill>
                  <a:schemeClr val="lt1"/>
                </a:solidFill>
                <a:latin typeface="Calibri"/>
                <a:ea typeface="Calibri"/>
                <a:cs typeface="Calibri"/>
                <a:sym typeface="Calibri"/>
              </a:defRPr>
            </a:lvl1pPr>
            <a:lvl2pPr marL="0" lvl="1" indent="0" algn="r">
              <a:buClr>
                <a:schemeClr val="lt1"/>
              </a:buClr>
              <a:buSzPts val="1733"/>
              <a:buFont typeface="Calibri"/>
              <a:buNone/>
              <a:defRPr sz="1733" b="0" i="0" u="none" strike="noStrike" cap="none">
                <a:solidFill>
                  <a:schemeClr val="lt1"/>
                </a:solidFill>
                <a:latin typeface="Calibri"/>
                <a:ea typeface="Calibri"/>
                <a:cs typeface="Calibri"/>
                <a:sym typeface="Calibri"/>
              </a:defRPr>
            </a:lvl2pPr>
            <a:lvl3pPr marL="0" lvl="2" indent="0" algn="r">
              <a:buClr>
                <a:schemeClr val="lt1"/>
              </a:buClr>
              <a:buSzPts val="1733"/>
              <a:buFont typeface="Calibri"/>
              <a:buNone/>
              <a:defRPr sz="1733" b="0" i="0" u="none" strike="noStrike" cap="none">
                <a:solidFill>
                  <a:schemeClr val="lt1"/>
                </a:solidFill>
                <a:latin typeface="Calibri"/>
                <a:ea typeface="Calibri"/>
                <a:cs typeface="Calibri"/>
                <a:sym typeface="Calibri"/>
              </a:defRPr>
            </a:lvl3pPr>
            <a:lvl4pPr marL="0" lvl="3" indent="0" algn="r">
              <a:buClr>
                <a:schemeClr val="lt1"/>
              </a:buClr>
              <a:buSzPts val="1733"/>
              <a:buFont typeface="Calibri"/>
              <a:buNone/>
              <a:defRPr sz="1733" b="0" i="0" u="none" strike="noStrike" cap="none">
                <a:solidFill>
                  <a:schemeClr val="lt1"/>
                </a:solidFill>
                <a:latin typeface="Calibri"/>
                <a:ea typeface="Calibri"/>
                <a:cs typeface="Calibri"/>
                <a:sym typeface="Calibri"/>
              </a:defRPr>
            </a:lvl4pPr>
            <a:lvl5pPr marL="0" lvl="4" indent="0" algn="r">
              <a:buClr>
                <a:schemeClr val="lt1"/>
              </a:buClr>
              <a:buSzPts val="1733"/>
              <a:buFont typeface="Calibri"/>
              <a:buNone/>
              <a:defRPr sz="1733" b="0" i="0" u="none" strike="noStrike" cap="none">
                <a:solidFill>
                  <a:schemeClr val="lt1"/>
                </a:solidFill>
                <a:latin typeface="Calibri"/>
                <a:ea typeface="Calibri"/>
                <a:cs typeface="Calibri"/>
                <a:sym typeface="Calibri"/>
              </a:defRPr>
            </a:lvl5pPr>
            <a:lvl6pPr marL="0" lvl="5" indent="0" algn="r">
              <a:buClr>
                <a:schemeClr val="lt1"/>
              </a:buClr>
              <a:buSzPts val="1733"/>
              <a:buFont typeface="Calibri"/>
              <a:buNone/>
              <a:defRPr sz="1733" b="0" i="0" u="none" strike="noStrike" cap="none">
                <a:solidFill>
                  <a:schemeClr val="lt1"/>
                </a:solidFill>
                <a:latin typeface="Calibri"/>
                <a:ea typeface="Calibri"/>
                <a:cs typeface="Calibri"/>
                <a:sym typeface="Calibri"/>
              </a:defRPr>
            </a:lvl6pPr>
            <a:lvl7pPr marL="0" lvl="6" indent="0" algn="r">
              <a:buClr>
                <a:schemeClr val="lt1"/>
              </a:buClr>
              <a:buSzPts val="1733"/>
              <a:buFont typeface="Calibri"/>
              <a:buNone/>
              <a:defRPr sz="1733" b="0" i="0" u="none" strike="noStrike" cap="none">
                <a:solidFill>
                  <a:schemeClr val="lt1"/>
                </a:solidFill>
                <a:latin typeface="Calibri"/>
                <a:ea typeface="Calibri"/>
                <a:cs typeface="Calibri"/>
                <a:sym typeface="Calibri"/>
              </a:defRPr>
            </a:lvl7pPr>
            <a:lvl8pPr marL="0" lvl="7" indent="0" algn="r">
              <a:buClr>
                <a:schemeClr val="lt1"/>
              </a:buClr>
              <a:buSzPts val="1733"/>
              <a:buFont typeface="Calibri"/>
              <a:buNone/>
              <a:defRPr sz="1733" b="0" i="0" u="none" strike="noStrike" cap="none">
                <a:solidFill>
                  <a:schemeClr val="lt1"/>
                </a:solidFill>
                <a:latin typeface="Calibri"/>
                <a:ea typeface="Calibri"/>
                <a:cs typeface="Calibri"/>
                <a:sym typeface="Calibri"/>
              </a:defRPr>
            </a:lvl8pPr>
            <a:lvl9pPr marL="0" lvl="8" indent="0" algn="r">
              <a:buClr>
                <a:schemeClr val="lt1"/>
              </a:buClr>
              <a:buSzPts val="1733"/>
              <a:buFont typeface="Calibri"/>
              <a:buNone/>
              <a:defRPr sz="1733" b="0" i="0" u="none" strike="noStrike" cap="none">
                <a:solidFill>
                  <a:schemeClr val="lt1"/>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Title+Content+PhotoLeft">
  <p:cSld name="Title+Content+PhotoLeft">
    <p:bg>
      <p:bgPr>
        <a:solidFill>
          <a:schemeClr val="lt1"/>
        </a:solidFill>
        <a:effectLst/>
      </p:bgPr>
    </p:bg>
    <p:spTree>
      <p:nvGrpSpPr>
        <p:cNvPr id="1" name="Shape 159"/>
        <p:cNvGrpSpPr/>
        <p:nvPr/>
      </p:nvGrpSpPr>
      <p:grpSpPr>
        <a:xfrm>
          <a:off x="0" y="0"/>
          <a:ext cx="0" cy="0"/>
          <a:chOff x="0" y="0"/>
          <a:chExt cx="0" cy="0"/>
        </a:xfrm>
      </p:grpSpPr>
      <p:sp>
        <p:nvSpPr>
          <p:cNvPr id="160" name="Google Shape;160;p24"/>
          <p:cNvSpPr/>
          <p:nvPr/>
        </p:nvSpPr>
        <p:spPr>
          <a:xfrm>
            <a:off x="-1091980" y="855527"/>
            <a:ext cx="7634669" cy="7500908"/>
          </a:xfrm>
          <a:custGeom>
            <a:avLst/>
            <a:gdLst/>
            <a:ahLst/>
            <a:cxnLst/>
            <a:rect l="l" t="t" r="r" b="b"/>
            <a:pathLst>
              <a:path w="5899869" h="5796501" extrusionOk="0">
                <a:moveTo>
                  <a:pt x="4431664" y="3180611"/>
                </a:moveTo>
                <a:lnTo>
                  <a:pt x="5620384" y="4369332"/>
                </a:lnTo>
                <a:lnTo>
                  <a:pt x="5327337" y="4679355"/>
                </a:lnTo>
                <a:lnTo>
                  <a:pt x="2960212" y="4667965"/>
                </a:lnTo>
                <a:lnTo>
                  <a:pt x="4431664" y="3180611"/>
                </a:lnTo>
                <a:close/>
                <a:moveTo>
                  <a:pt x="1554481" y="282360"/>
                </a:moveTo>
                <a:lnTo>
                  <a:pt x="2743201" y="1471081"/>
                </a:lnTo>
                <a:lnTo>
                  <a:pt x="799106" y="3423126"/>
                </a:lnTo>
                <a:cubicBezTo>
                  <a:pt x="797781" y="2629321"/>
                  <a:pt x="796455" y="1835515"/>
                  <a:pt x="795130" y="1041710"/>
                </a:cubicBezTo>
                <a:lnTo>
                  <a:pt x="1554481" y="282360"/>
                </a:lnTo>
                <a:close/>
                <a:moveTo>
                  <a:pt x="4711149" y="0"/>
                </a:moveTo>
                <a:lnTo>
                  <a:pt x="5899869" y="1188721"/>
                </a:lnTo>
                <a:lnTo>
                  <a:pt x="1307990" y="5796501"/>
                </a:lnTo>
                <a:lnTo>
                  <a:pt x="0" y="4735002"/>
                </a:lnTo>
                <a:lnTo>
                  <a:pt x="4711149" y="0"/>
                </a:lnTo>
                <a:close/>
              </a:path>
            </a:pathLst>
          </a:custGeom>
          <a:solidFill>
            <a:srgbClr val="006A96">
              <a:alpha val="4313"/>
            </a:srgbClr>
          </a:solidFill>
          <a:ln>
            <a:noFill/>
          </a:ln>
        </p:spPr>
        <p:txBody>
          <a:bodyPr spcFirstLastPara="1" wrap="square" lIns="121900" tIns="60925" rIns="121900" bIns="60925" anchor="ctr" anchorCtr="0">
            <a:noAutofit/>
          </a:bodyPr>
          <a:lstStyle/>
          <a:p>
            <a:pPr marL="0" marR="0" lvl="0" indent="0" algn="ctr" rtl="0">
              <a:spcBef>
                <a:spcPts val="0"/>
              </a:spcBef>
              <a:spcAft>
                <a:spcPts val="0"/>
              </a:spcAft>
              <a:buClr>
                <a:schemeClr val="dk1"/>
              </a:buClr>
              <a:buSzPts val="2400"/>
              <a:buFont typeface="Arial"/>
              <a:buNone/>
            </a:pPr>
            <a:endParaRPr sz="2400" b="0" i="0" u="none" strike="noStrike" cap="none">
              <a:solidFill>
                <a:schemeClr val="lt1"/>
              </a:solidFill>
              <a:latin typeface="Arial"/>
              <a:ea typeface="Arial"/>
              <a:cs typeface="Arial"/>
              <a:sym typeface="Arial"/>
            </a:endParaRPr>
          </a:p>
        </p:txBody>
      </p:sp>
      <p:sp>
        <p:nvSpPr>
          <p:cNvPr id="161" name="Google Shape;161;p24"/>
          <p:cNvSpPr>
            <a:spLocks noGrp="1"/>
          </p:cNvSpPr>
          <p:nvPr>
            <p:ph type="pic" idx="2"/>
          </p:nvPr>
        </p:nvSpPr>
        <p:spPr>
          <a:xfrm>
            <a:off x="423334" y="1352391"/>
            <a:ext cx="6347884" cy="5163671"/>
          </a:xfrm>
          <a:prstGeom prst="rect">
            <a:avLst/>
          </a:prstGeom>
          <a:noFill/>
          <a:ln>
            <a:noFill/>
          </a:ln>
        </p:spPr>
      </p:sp>
      <p:sp>
        <p:nvSpPr>
          <p:cNvPr id="162" name="Google Shape;162;p24"/>
          <p:cNvSpPr txBox="1">
            <a:spLocks noGrp="1"/>
          </p:cNvSpPr>
          <p:nvPr>
            <p:ph type="ctrTitle"/>
          </p:nvPr>
        </p:nvSpPr>
        <p:spPr>
          <a:xfrm>
            <a:off x="-164758" y="250878"/>
            <a:ext cx="12007843" cy="811807"/>
          </a:xfrm>
          <a:prstGeom prst="rect">
            <a:avLst/>
          </a:prstGeom>
          <a:solidFill>
            <a:srgbClr val="006C92"/>
          </a:solidFill>
          <a:ln>
            <a:noFill/>
          </a:ln>
        </p:spPr>
        <p:txBody>
          <a:bodyPr spcFirstLastPara="1" wrap="square" lIns="457200" tIns="0" rIns="0" bIns="0" anchor="ctr" anchorCtr="0">
            <a:noAutofit/>
          </a:bodyPr>
          <a:lstStyle>
            <a:lvl1pPr lvl="0" algn="l">
              <a:lnSpc>
                <a:spcPct val="86666"/>
              </a:lnSpc>
              <a:spcBef>
                <a:spcPts val="0"/>
              </a:spcBef>
              <a:spcAft>
                <a:spcPts val="0"/>
              </a:spcAft>
              <a:buClr>
                <a:schemeClr val="lt1"/>
              </a:buClr>
              <a:buSzPts val="2250"/>
              <a:buFont typeface="Calibri"/>
              <a:buNone/>
              <a:defRPr sz="3000" b="1" cap="none">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63" name="Google Shape;163;p24"/>
          <p:cNvSpPr txBox="1">
            <a:spLocks noGrp="1"/>
          </p:cNvSpPr>
          <p:nvPr>
            <p:ph type="body" idx="1"/>
          </p:nvPr>
        </p:nvSpPr>
        <p:spPr>
          <a:xfrm>
            <a:off x="7058525" y="1352391"/>
            <a:ext cx="4784560" cy="5163671"/>
          </a:xfrm>
          <a:prstGeom prst="rect">
            <a:avLst/>
          </a:prstGeom>
          <a:noFill/>
          <a:ln>
            <a:noFill/>
          </a:ln>
        </p:spPr>
        <p:txBody>
          <a:bodyPr spcFirstLastPara="1" wrap="square" lIns="0" tIns="0" rIns="0" bIns="0" anchor="t" anchorCtr="0">
            <a:noAutofit/>
          </a:bodyPr>
          <a:lstStyle>
            <a:lvl1pPr marL="457200" lvl="0" indent="-228600" algn="l">
              <a:lnSpc>
                <a:spcPct val="90000"/>
              </a:lnSpc>
              <a:spcBef>
                <a:spcPts val="600"/>
              </a:spcBef>
              <a:spcAft>
                <a:spcPts val="0"/>
              </a:spcAft>
              <a:buClr>
                <a:srgbClr val="0C68AC"/>
              </a:buClr>
              <a:buSzPts val="1500"/>
              <a:buNone/>
              <a:defRPr sz="2000">
                <a:solidFill>
                  <a:srgbClr val="006C92"/>
                </a:solidFill>
              </a:defRPr>
            </a:lvl1pPr>
            <a:lvl2pPr marL="914400" lvl="1" indent="-228600" algn="l">
              <a:lnSpc>
                <a:spcPct val="90000"/>
              </a:lnSpc>
              <a:spcBef>
                <a:spcPts val="1200"/>
              </a:spcBef>
              <a:spcAft>
                <a:spcPts val="0"/>
              </a:spcAft>
              <a:buClr>
                <a:srgbClr val="0C68AC"/>
              </a:buClr>
              <a:buSzPts val="1500"/>
              <a:buNone/>
              <a:defRPr sz="2000">
                <a:solidFill>
                  <a:srgbClr val="006C92"/>
                </a:solidFill>
              </a:defRPr>
            </a:lvl2pPr>
            <a:lvl3pPr marL="1371600" lvl="2" indent="-228600" algn="l">
              <a:lnSpc>
                <a:spcPct val="90000"/>
              </a:lnSpc>
              <a:spcBef>
                <a:spcPts val="1200"/>
              </a:spcBef>
              <a:spcAft>
                <a:spcPts val="0"/>
              </a:spcAft>
              <a:buClr>
                <a:srgbClr val="0C68AC"/>
              </a:buClr>
              <a:buSzPts val="1500"/>
              <a:buNone/>
              <a:defRPr sz="2000">
                <a:solidFill>
                  <a:srgbClr val="006C92"/>
                </a:solidFill>
              </a:defRPr>
            </a:lvl3pPr>
            <a:lvl4pPr marL="1828800" lvl="3" indent="-228600" algn="l">
              <a:lnSpc>
                <a:spcPct val="90000"/>
              </a:lnSpc>
              <a:spcBef>
                <a:spcPts val="1200"/>
              </a:spcBef>
              <a:spcAft>
                <a:spcPts val="0"/>
              </a:spcAft>
              <a:buClr>
                <a:srgbClr val="0C68AC"/>
              </a:buClr>
              <a:buSzPts val="1500"/>
              <a:buNone/>
              <a:defRPr sz="2000">
                <a:solidFill>
                  <a:srgbClr val="006C92"/>
                </a:solidFill>
              </a:defRPr>
            </a:lvl4pPr>
            <a:lvl5pPr marL="2286000" lvl="4" indent="-228600" algn="l">
              <a:lnSpc>
                <a:spcPct val="90000"/>
              </a:lnSpc>
              <a:spcBef>
                <a:spcPts val="1200"/>
              </a:spcBef>
              <a:spcAft>
                <a:spcPts val="0"/>
              </a:spcAft>
              <a:buClr>
                <a:srgbClr val="0C68AC"/>
              </a:buClr>
              <a:buSzPts val="1500"/>
              <a:buNone/>
              <a:defRPr sz="2000">
                <a:solidFill>
                  <a:srgbClr val="006C92"/>
                </a:solidFill>
              </a:defRPr>
            </a:lvl5pPr>
            <a:lvl6pPr marL="2743200" lvl="5" indent="-342900" algn="l">
              <a:lnSpc>
                <a:spcPct val="100000"/>
              </a:lnSpc>
              <a:spcBef>
                <a:spcPts val="1200"/>
              </a:spcBef>
              <a:spcAft>
                <a:spcPts val="0"/>
              </a:spcAft>
              <a:buClr>
                <a:schemeClr val="dk1"/>
              </a:buClr>
              <a:buSzPts val="1800"/>
              <a:buChar char="•"/>
              <a:defRPr/>
            </a:lvl6pPr>
            <a:lvl7pPr marL="3200400" lvl="6" indent="-342900" algn="l">
              <a:lnSpc>
                <a:spcPct val="100000"/>
              </a:lnSpc>
              <a:spcBef>
                <a:spcPts val="480"/>
              </a:spcBef>
              <a:spcAft>
                <a:spcPts val="0"/>
              </a:spcAft>
              <a:buClr>
                <a:schemeClr val="dk1"/>
              </a:buClr>
              <a:buSzPts val="1800"/>
              <a:buChar char="•"/>
              <a:defRPr/>
            </a:lvl7pPr>
            <a:lvl8pPr marL="3657600" lvl="7" indent="-342900" algn="l">
              <a:lnSpc>
                <a:spcPct val="100000"/>
              </a:lnSpc>
              <a:spcBef>
                <a:spcPts val="480"/>
              </a:spcBef>
              <a:spcAft>
                <a:spcPts val="0"/>
              </a:spcAft>
              <a:buClr>
                <a:schemeClr val="dk1"/>
              </a:buClr>
              <a:buSzPts val="1800"/>
              <a:buChar char="•"/>
              <a:defRPr/>
            </a:lvl8pPr>
            <a:lvl9pPr marL="4114800" lvl="8" indent="-342900" algn="l">
              <a:lnSpc>
                <a:spcPct val="100000"/>
              </a:lnSpc>
              <a:spcBef>
                <a:spcPts val="480"/>
              </a:spcBef>
              <a:spcAft>
                <a:spcPts val="0"/>
              </a:spcAft>
              <a:buClr>
                <a:schemeClr val="dk1"/>
              </a:buClr>
              <a:buSzPts val="1800"/>
              <a:buChar char="•"/>
              <a:defRPr/>
            </a:lvl9pPr>
          </a:lstStyle>
          <a:p>
            <a:endParaRPr/>
          </a:p>
        </p:txBody>
      </p:sp>
      <p:sp>
        <p:nvSpPr>
          <p:cNvPr id="164" name="Google Shape;164;p24"/>
          <p:cNvSpPr txBox="1">
            <a:spLocks noGrp="1"/>
          </p:cNvSpPr>
          <p:nvPr>
            <p:ph type="sldNum" idx="12"/>
          </p:nvPr>
        </p:nvSpPr>
        <p:spPr>
          <a:xfrm>
            <a:off x="11409045" y="6333135"/>
            <a:ext cx="731600" cy="524800"/>
          </a:xfrm>
          <a:prstGeom prst="rect">
            <a:avLst/>
          </a:prstGeom>
          <a:noFill/>
          <a:ln>
            <a:noFill/>
          </a:ln>
        </p:spPr>
        <p:txBody>
          <a:bodyPr spcFirstLastPara="1" wrap="square" lIns="91425" tIns="91425" rIns="91425" bIns="91425" anchor="t" anchorCtr="0">
            <a:noAutofit/>
          </a:bodyPr>
          <a:lstStyle>
            <a:lvl1pPr marL="0" lvl="0" indent="0" algn="r">
              <a:buClr>
                <a:srgbClr val="006C92"/>
              </a:buClr>
              <a:buSzPts val="1733"/>
              <a:buFont typeface="Calibri"/>
              <a:buNone/>
              <a:defRPr sz="1733" b="0" i="0" u="none" strike="noStrike" cap="none">
                <a:solidFill>
                  <a:srgbClr val="006C92"/>
                </a:solidFill>
                <a:latin typeface="Calibri"/>
                <a:ea typeface="Calibri"/>
                <a:cs typeface="Calibri"/>
                <a:sym typeface="Calibri"/>
              </a:defRPr>
            </a:lvl1pPr>
            <a:lvl2pPr marL="0" lvl="1" indent="0" algn="r">
              <a:buClr>
                <a:srgbClr val="006C92"/>
              </a:buClr>
              <a:buSzPts val="1733"/>
              <a:buFont typeface="Calibri"/>
              <a:buNone/>
              <a:defRPr sz="1733" b="0" i="0" u="none" strike="noStrike" cap="none">
                <a:solidFill>
                  <a:srgbClr val="006C92"/>
                </a:solidFill>
                <a:latin typeface="Calibri"/>
                <a:ea typeface="Calibri"/>
                <a:cs typeface="Calibri"/>
                <a:sym typeface="Calibri"/>
              </a:defRPr>
            </a:lvl2pPr>
            <a:lvl3pPr marL="0" lvl="2" indent="0" algn="r">
              <a:buClr>
                <a:srgbClr val="006C92"/>
              </a:buClr>
              <a:buSzPts val="1733"/>
              <a:buFont typeface="Calibri"/>
              <a:buNone/>
              <a:defRPr sz="1733" b="0" i="0" u="none" strike="noStrike" cap="none">
                <a:solidFill>
                  <a:srgbClr val="006C92"/>
                </a:solidFill>
                <a:latin typeface="Calibri"/>
                <a:ea typeface="Calibri"/>
                <a:cs typeface="Calibri"/>
                <a:sym typeface="Calibri"/>
              </a:defRPr>
            </a:lvl3pPr>
            <a:lvl4pPr marL="0" lvl="3" indent="0" algn="r">
              <a:buClr>
                <a:srgbClr val="006C92"/>
              </a:buClr>
              <a:buSzPts val="1733"/>
              <a:buFont typeface="Calibri"/>
              <a:buNone/>
              <a:defRPr sz="1733" b="0" i="0" u="none" strike="noStrike" cap="none">
                <a:solidFill>
                  <a:srgbClr val="006C92"/>
                </a:solidFill>
                <a:latin typeface="Calibri"/>
                <a:ea typeface="Calibri"/>
                <a:cs typeface="Calibri"/>
                <a:sym typeface="Calibri"/>
              </a:defRPr>
            </a:lvl4pPr>
            <a:lvl5pPr marL="0" lvl="4" indent="0" algn="r">
              <a:buClr>
                <a:srgbClr val="006C92"/>
              </a:buClr>
              <a:buSzPts val="1733"/>
              <a:buFont typeface="Calibri"/>
              <a:buNone/>
              <a:defRPr sz="1733" b="0" i="0" u="none" strike="noStrike" cap="none">
                <a:solidFill>
                  <a:srgbClr val="006C92"/>
                </a:solidFill>
                <a:latin typeface="Calibri"/>
                <a:ea typeface="Calibri"/>
                <a:cs typeface="Calibri"/>
                <a:sym typeface="Calibri"/>
              </a:defRPr>
            </a:lvl5pPr>
            <a:lvl6pPr marL="0" lvl="5" indent="0" algn="r">
              <a:buClr>
                <a:srgbClr val="006C92"/>
              </a:buClr>
              <a:buSzPts val="1733"/>
              <a:buFont typeface="Calibri"/>
              <a:buNone/>
              <a:defRPr sz="1733" b="0" i="0" u="none" strike="noStrike" cap="none">
                <a:solidFill>
                  <a:srgbClr val="006C92"/>
                </a:solidFill>
                <a:latin typeface="Calibri"/>
                <a:ea typeface="Calibri"/>
                <a:cs typeface="Calibri"/>
                <a:sym typeface="Calibri"/>
              </a:defRPr>
            </a:lvl6pPr>
            <a:lvl7pPr marL="0" lvl="6" indent="0" algn="r">
              <a:buClr>
                <a:srgbClr val="006C92"/>
              </a:buClr>
              <a:buSzPts val="1733"/>
              <a:buFont typeface="Calibri"/>
              <a:buNone/>
              <a:defRPr sz="1733" b="0" i="0" u="none" strike="noStrike" cap="none">
                <a:solidFill>
                  <a:srgbClr val="006C92"/>
                </a:solidFill>
                <a:latin typeface="Calibri"/>
                <a:ea typeface="Calibri"/>
                <a:cs typeface="Calibri"/>
                <a:sym typeface="Calibri"/>
              </a:defRPr>
            </a:lvl7pPr>
            <a:lvl8pPr marL="0" lvl="7" indent="0" algn="r">
              <a:buClr>
                <a:srgbClr val="006C92"/>
              </a:buClr>
              <a:buSzPts val="1733"/>
              <a:buFont typeface="Calibri"/>
              <a:buNone/>
              <a:defRPr sz="1733" b="0" i="0" u="none" strike="noStrike" cap="none">
                <a:solidFill>
                  <a:srgbClr val="006C92"/>
                </a:solidFill>
                <a:latin typeface="Calibri"/>
                <a:ea typeface="Calibri"/>
                <a:cs typeface="Calibri"/>
                <a:sym typeface="Calibri"/>
              </a:defRPr>
            </a:lvl8pPr>
            <a:lvl9pPr marL="0" lvl="8" indent="0" algn="r">
              <a:buClr>
                <a:srgbClr val="006C92"/>
              </a:buClr>
              <a:buSzPts val="1733"/>
              <a:buFont typeface="Calibri"/>
              <a:buNone/>
              <a:defRPr sz="1733" b="0" i="0" u="none" strike="noStrike" cap="none">
                <a:solidFill>
                  <a:srgbClr val="006C92"/>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extLst>
    <p:ext uri="{DCECCB84-F9BA-43D5-87BE-67443E8EF086}">
      <p15:sldGuideLst xmlns:p15="http://schemas.microsoft.com/office/powerpoint/2012/main">
        <p15:guide id="1" orient="horz" pos="1620">
          <p15:clr>
            <a:srgbClr val="FBAE40"/>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2_Title+Content+PhotoLeft">
  <p:cSld name="2_Title+Content+PhotoLeft">
    <p:bg>
      <p:bgPr>
        <a:solidFill>
          <a:srgbClr val="006A96"/>
        </a:solidFill>
        <a:effectLst/>
      </p:bgPr>
    </p:bg>
    <p:spTree>
      <p:nvGrpSpPr>
        <p:cNvPr id="1" name="Shape 165"/>
        <p:cNvGrpSpPr/>
        <p:nvPr/>
      </p:nvGrpSpPr>
      <p:grpSpPr>
        <a:xfrm>
          <a:off x="0" y="0"/>
          <a:ext cx="0" cy="0"/>
          <a:chOff x="0" y="0"/>
          <a:chExt cx="0" cy="0"/>
        </a:xfrm>
      </p:grpSpPr>
      <p:sp>
        <p:nvSpPr>
          <p:cNvPr id="166" name="Google Shape;166;p25"/>
          <p:cNvSpPr/>
          <p:nvPr/>
        </p:nvSpPr>
        <p:spPr>
          <a:xfrm>
            <a:off x="-1091980" y="855527"/>
            <a:ext cx="7634669" cy="7500908"/>
          </a:xfrm>
          <a:custGeom>
            <a:avLst/>
            <a:gdLst/>
            <a:ahLst/>
            <a:cxnLst/>
            <a:rect l="l" t="t" r="r" b="b"/>
            <a:pathLst>
              <a:path w="5899869" h="5796501" extrusionOk="0">
                <a:moveTo>
                  <a:pt x="4431664" y="3180611"/>
                </a:moveTo>
                <a:lnTo>
                  <a:pt x="5620384" y="4369332"/>
                </a:lnTo>
                <a:lnTo>
                  <a:pt x="5327337" y="4679355"/>
                </a:lnTo>
                <a:lnTo>
                  <a:pt x="2960212" y="4667965"/>
                </a:lnTo>
                <a:lnTo>
                  <a:pt x="4431664" y="3180611"/>
                </a:lnTo>
                <a:close/>
                <a:moveTo>
                  <a:pt x="1554481" y="282360"/>
                </a:moveTo>
                <a:lnTo>
                  <a:pt x="2743201" y="1471081"/>
                </a:lnTo>
                <a:lnTo>
                  <a:pt x="799106" y="3423126"/>
                </a:lnTo>
                <a:cubicBezTo>
                  <a:pt x="797781" y="2629321"/>
                  <a:pt x="796455" y="1835515"/>
                  <a:pt x="795130" y="1041710"/>
                </a:cubicBezTo>
                <a:lnTo>
                  <a:pt x="1554481" y="282360"/>
                </a:lnTo>
                <a:close/>
                <a:moveTo>
                  <a:pt x="4711149" y="0"/>
                </a:moveTo>
                <a:lnTo>
                  <a:pt x="5899869" y="1188721"/>
                </a:lnTo>
                <a:lnTo>
                  <a:pt x="1307990" y="5796501"/>
                </a:lnTo>
                <a:lnTo>
                  <a:pt x="0" y="4735002"/>
                </a:lnTo>
                <a:lnTo>
                  <a:pt x="4711149" y="0"/>
                </a:lnTo>
                <a:close/>
              </a:path>
            </a:pathLst>
          </a:custGeom>
          <a:solidFill>
            <a:srgbClr val="005783">
              <a:alpha val="27450"/>
            </a:srgbClr>
          </a:solidFill>
          <a:ln>
            <a:noFill/>
          </a:ln>
        </p:spPr>
        <p:txBody>
          <a:bodyPr spcFirstLastPara="1" wrap="square" lIns="121900" tIns="60925" rIns="121900" bIns="60925" anchor="ctr" anchorCtr="0">
            <a:noAutofit/>
          </a:bodyPr>
          <a:lstStyle/>
          <a:p>
            <a:pPr marL="0" marR="0" lvl="0" indent="0" algn="ctr" rtl="0">
              <a:spcBef>
                <a:spcPts val="0"/>
              </a:spcBef>
              <a:spcAft>
                <a:spcPts val="0"/>
              </a:spcAft>
              <a:buClr>
                <a:schemeClr val="dk1"/>
              </a:buClr>
              <a:buSzPts val="2400"/>
              <a:buFont typeface="Arial"/>
              <a:buNone/>
            </a:pPr>
            <a:endParaRPr sz="2400" b="0" i="0" u="none" strike="noStrike" cap="none">
              <a:solidFill>
                <a:schemeClr val="lt1"/>
              </a:solidFill>
              <a:latin typeface="Arial"/>
              <a:ea typeface="Arial"/>
              <a:cs typeface="Arial"/>
              <a:sym typeface="Arial"/>
            </a:endParaRPr>
          </a:p>
        </p:txBody>
      </p:sp>
      <p:sp>
        <p:nvSpPr>
          <p:cNvPr id="167" name="Google Shape;167;p25"/>
          <p:cNvSpPr>
            <a:spLocks noGrp="1"/>
          </p:cNvSpPr>
          <p:nvPr>
            <p:ph type="pic" idx="2"/>
          </p:nvPr>
        </p:nvSpPr>
        <p:spPr>
          <a:xfrm>
            <a:off x="423334" y="1352391"/>
            <a:ext cx="6347884" cy="5163671"/>
          </a:xfrm>
          <a:prstGeom prst="rect">
            <a:avLst/>
          </a:prstGeom>
          <a:noFill/>
          <a:ln>
            <a:noFill/>
          </a:ln>
        </p:spPr>
      </p:sp>
      <p:sp>
        <p:nvSpPr>
          <p:cNvPr id="168" name="Google Shape;168;p25"/>
          <p:cNvSpPr txBox="1">
            <a:spLocks noGrp="1"/>
          </p:cNvSpPr>
          <p:nvPr>
            <p:ph type="ctrTitle"/>
          </p:nvPr>
        </p:nvSpPr>
        <p:spPr>
          <a:xfrm>
            <a:off x="-164758" y="250878"/>
            <a:ext cx="12007843" cy="811807"/>
          </a:xfrm>
          <a:prstGeom prst="rect">
            <a:avLst/>
          </a:prstGeom>
          <a:solidFill>
            <a:schemeClr val="lt1"/>
          </a:solidFill>
          <a:ln>
            <a:noFill/>
          </a:ln>
        </p:spPr>
        <p:txBody>
          <a:bodyPr spcFirstLastPara="1" wrap="square" lIns="457200" tIns="0" rIns="0" bIns="0" anchor="ctr" anchorCtr="0">
            <a:noAutofit/>
          </a:bodyPr>
          <a:lstStyle>
            <a:lvl1pPr lvl="0" algn="l">
              <a:lnSpc>
                <a:spcPct val="86666"/>
              </a:lnSpc>
              <a:spcBef>
                <a:spcPts val="0"/>
              </a:spcBef>
              <a:spcAft>
                <a:spcPts val="0"/>
              </a:spcAft>
              <a:buClr>
                <a:srgbClr val="006C92"/>
              </a:buClr>
              <a:buSzPts val="2250"/>
              <a:buFont typeface="Calibri"/>
              <a:buNone/>
              <a:defRPr sz="3000" b="1" cap="none">
                <a:solidFill>
                  <a:srgbClr val="006C92"/>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69" name="Google Shape;169;p25"/>
          <p:cNvSpPr txBox="1">
            <a:spLocks noGrp="1"/>
          </p:cNvSpPr>
          <p:nvPr>
            <p:ph type="body" idx="1"/>
          </p:nvPr>
        </p:nvSpPr>
        <p:spPr>
          <a:xfrm>
            <a:off x="7058525" y="1352391"/>
            <a:ext cx="4784560" cy="5163671"/>
          </a:xfrm>
          <a:prstGeom prst="rect">
            <a:avLst/>
          </a:prstGeom>
          <a:noFill/>
          <a:ln>
            <a:noFill/>
          </a:ln>
        </p:spPr>
        <p:txBody>
          <a:bodyPr spcFirstLastPara="1" wrap="square" lIns="0" tIns="0" rIns="0" bIns="0" anchor="t" anchorCtr="0">
            <a:noAutofit/>
          </a:bodyPr>
          <a:lstStyle>
            <a:lvl1pPr marL="457200" lvl="0" indent="-323850" algn="l">
              <a:lnSpc>
                <a:spcPct val="90000"/>
              </a:lnSpc>
              <a:spcBef>
                <a:spcPts val="600"/>
              </a:spcBef>
              <a:spcAft>
                <a:spcPts val="0"/>
              </a:spcAft>
              <a:buClr>
                <a:schemeClr val="lt1"/>
              </a:buClr>
              <a:buSzPts val="1500"/>
              <a:buFont typeface="Arial"/>
              <a:buChar char="•"/>
              <a:defRPr sz="2000">
                <a:solidFill>
                  <a:schemeClr val="lt1"/>
                </a:solidFill>
              </a:defRPr>
            </a:lvl1pPr>
            <a:lvl2pPr marL="914400" lvl="1" indent="-323850" algn="l">
              <a:lnSpc>
                <a:spcPct val="90000"/>
              </a:lnSpc>
              <a:spcBef>
                <a:spcPts val="1200"/>
              </a:spcBef>
              <a:spcAft>
                <a:spcPts val="0"/>
              </a:spcAft>
              <a:buClr>
                <a:schemeClr val="lt1"/>
              </a:buClr>
              <a:buSzPts val="1500"/>
              <a:buFont typeface="Arial"/>
              <a:buChar char="•"/>
              <a:defRPr sz="2000">
                <a:solidFill>
                  <a:schemeClr val="lt1"/>
                </a:solidFill>
              </a:defRPr>
            </a:lvl2pPr>
            <a:lvl3pPr marL="1371600" lvl="2" indent="-323850" algn="l">
              <a:lnSpc>
                <a:spcPct val="90000"/>
              </a:lnSpc>
              <a:spcBef>
                <a:spcPts val="1200"/>
              </a:spcBef>
              <a:spcAft>
                <a:spcPts val="0"/>
              </a:spcAft>
              <a:buClr>
                <a:schemeClr val="lt1"/>
              </a:buClr>
              <a:buSzPts val="1500"/>
              <a:buFont typeface="Arial"/>
              <a:buChar char="•"/>
              <a:defRPr sz="2000">
                <a:solidFill>
                  <a:schemeClr val="lt1"/>
                </a:solidFill>
              </a:defRPr>
            </a:lvl3pPr>
            <a:lvl4pPr marL="1828800" lvl="3" indent="-323850" algn="l">
              <a:lnSpc>
                <a:spcPct val="90000"/>
              </a:lnSpc>
              <a:spcBef>
                <a:spcPts val="1200"/>
              </a:spcBef>
              <a:spcAft>
                <a:spcPts val="0"/>
              </a:spcAft>
              <a:buClr>
                <a:schemeClr val="lt1"/>
              </a:buClr>
              <a:buSzPts val="1500"/>
              <a:buFont typeface="Arial"/>
              <a:buChar char="•"/>
              <a:defRPr sz="2000">
                <a:solidFill>
                  <a:schemeClr val="lt1"/>
                </a:solidFill>
              </a:defRPr>
            </a:lvl4pPr>
            <a:lvl5pPr marL="2286000" lvl="4" indent="-323850" algn="l">
              <a:lnSpc>
                <a:spcPct val="90000"/>
              </a:lnSpc>
              <a:spcBef>
                <a:spcPts val="1200"/>
              </a:spcBef>
              <a:spcAft>
                <a:spcPts val="0"/>
              </a:spcAft>
              <a:buClr>
                <a:schemeClr val="lt1"/>
              </a:buClr>
              <a:buSzPts val="1500"/>
              <a:buFont typeface="Arial"/>
              <a:buChar char="•"/>
              <a:defRPr sz="2000">
                <a:solidFill>
                  <a:schemeClr val="lt1"/>
                </a:solidFill>
              </a:defRPr>
            </a:lvl5pPr>
            <a:lvl6pPr marL="2743200" lvl="5" indent="-342900" algn="l">
              <a:lnSpc>
                <a:spcPct val="100000"/>
              </a:lnSpc>
              <a:spcBef>
                <a:spcPts val="1200"/>
              </a:spcBef>
              <a:spcAft>
                <a:spcPts val="0"/>
              </a:spcAft>
              <a:buClr>
                <a:schemeClr val="dk1"/>
              </a:buClr>
              <a:buSzPts val="1800"/>
              <a:buChar char="•"/>
              <a:defRPr/>
            </a:lvl6pPr>
            <a:lvl7pPr marL="3200400" lvl="6" indent="-342900" algn="l">
              <a:lnSpc>
                <a:spcPct val="100000"/>
              </a:lnSpc>
              <a:spcBef>
                <a:spcPts val="480"/>
              </a:spcBef>
              <a:spcAft>
                <a:spcPts val="0"/>
              </a:spcAft>
              <a:buClr>
                <a:schemeClr val="dk1"/>
              </a:buClr>
              <a:buSzPts val="1800"/>
              <a:buChar char="•"/>
              <a:defRPr/>
            </a:lvl7pPr>
            <a:lvl8pPr marL="3657600" lvl="7" indent="-342900" algn="l">
              <a:lnSpc>
                <a:spcPct val="100000"/>
              </a:lnSpc>
              <a:spcBef>
                <a:spcPts val="480"/>
              </a:spcBef>
              <a:spcAft>
                <a:spcPts val="0"/>
              </a:spcAft>
              <a:buClr>
                <a:schemeClr val="dk1"/>
              </a:buClr>
              <a:buSzPts val="1800"/>
              <a:buChar char="•"/>
              <a:defRPr/>
            </a:lvl8pPr>
            <a:lvl9pPr marL="4114800" lvl="8" indent="-342900" algn="l">
              <a:lnSpc>
                <a:spcPct val="100000"/>
              </a:lnSpc>
              <a:spcBef>
                <a:spcPts val="480"/>
              </a:spcBef>
              <a:spcAft>
                <a:spcPts val="0"/>
              </a:spcAft>
              <a:buClr>
                <a:schemeClr val="dk1"/>
              </a:buClr>
              <a:buSzPts val="1800"/>
              <a:buChar char="•"/>
              <a:defRPr/>
            </a:lvl9pPr>
          </a:lstStyle>
          <a:p>
            <a:endParaRPr/>
          </a:p>
        </p:txBody>
      </p:sp>
      <p:sp>
        <p:nvSpPr>
          <p:cNvPr id="170" name="Google Shape;170;p25"/>
          <p:cNvSpPr txBox="1">
            <a:spLocks noGrp="1"/>
          </p:cNvSpPr>
          <p:nvPr>
            <p:ph type="sldNum" idx="12"/>
          </p:nvPr>
        </p:nvSpPr>
        <p:spPr>
          <a:xfrm>
            <a:off x="11409045" y="6333135"/>
            <a:ext cx="731600" cy="524800"/>
          </a:xfrm>
          <a:prstGeom prst="rect">
            <a:avLst/>
          </a:prstGeom>
          <a:noFill/>
          <a:ln>
            <a:noFill/>
          </a:ln>
        </p:spPr>
        <p:txBody>
          <a:bodyPr spcFirstLastPara="1" wrap="square" lIns="91425" tIns="91425" rIns="91425" bIns="91425" anchor="t" anchorCtr="0">
            <a:noAutofit/>
          </a:bodyPr>
          <a:lstStyle>
            <a:lvl1pPr marL="0" lvl="0" indent="0" algn="r">
              <a:buClr>
                <a:schemeClr val="lt1"/>
              </a:buClr>
              <a:buSzPts val="1733"/>
              <a:buFont typeface="Calibri"/>
              <a:buNone/>
              <a:defRPr sz="1733" b="0" i="0" u="none" strike="noStrike" cap="none">
                <a:solidFill>
                  <a:schemeClr val="lt1"/>
                </a:solidFill>
                <a:latin typeface="Calibri"/>
                <a:ea typeface="Calibri"/>
                <a:cs typeface="Calibri"/>
                <a:sym typeface="Calibri"/>
              </a:defRPr>
            </a:lvl1pPr>
            <a:lvl2pPr marL="0" lvl="1" indent="0" algn="r">
              <a:buClr>
                <a:schemeClr val="lt1"/>
              </a:buClr>
              <a:buSzPts val="1733"/>
              <a:buFont typeface="Calibri"/>
              <a:buNone/>
              <a:defRPr sz="1733" b="0" i="0" u="none" strike="noStrike" cap="none">
                <a:solidFill>
                  <a:schemeClr val="lt1"/>
                </a:solidFill>
                <a:latin typeface="Calibri"/>
                <a:ea typeface="Calibri"/>
                <a:cs typeface="Calibri"/>
                <a:sym typeface="Calibri"/>
              </a:defRPr>
            </a:lvl2pPr>
            <a:lvl3pPr marL="0" lvl="2" indent="0" algn="r">
              <a:buClr>
                <a:schemeClr val="lt1"/>
              </a:buClr>
              <a:buSzPts val="1733"/>
              <a:buFont typeface="Calibri"/>
              <a:buNone/>
              <a:defRPr sz="1733" b="0" i="0" u="none" strike="noStrike" cap="none">
                <a:solidFill>
                  <a:schemeClr val="lt1"/>
                </a:solidFill>
                <a:latin typeface="Calibri"/>
                <a:ea typeface="Calibri"/>
                <a:cs typeface="Calibri"/>
                <a:sym typeface="Calibri"/>
              </a:defRPr>
            </a:lvl3pPr>
            <a:lvl4pPr marL="0" lvl="3" indent="0" algn="r">
              <a:buClr>
                <a:schemeClr val="lt1"/>
              </a:buClr>
              <a:buSzPts val="1733"/>
              <a:buFont typeface="Calibri"/>
              <a:buNone/>
              <a:defRPr sz="1733" b="0" i="0" u="none" strike="noStrike" cap="none">
                <a:solidFill>
                  <a:schemeClr val="lt1"/>
                </a:solidFill>
                <a:latin typeface="Calibri"/>
                <a:ea typeface="Calibri"/>
                <a:cs typeface="Calibri"/>
                <a:sym typeface="Calibri"/>
              </a:defRPr>
            </a:lvl4pPr>
            <a:lvl5pPr marL="0" lvl="4" indent="0" algn="r">
              <a:buClr>
                <a:schemeClr val="lt1"/>
              </a:buClr>
              <a:buSzPts val="1733"/>
              <a:buFont typeface="Calibri"/>
              <a:buNone/>
              <a:defRPr sz="1733" b="0" i="0" u="none" strike="noStrike" cap="none">
                <a:solidFill>
                  <a:schemeClr val="lt1"/>
                </a:solidFill>
                <a:latin typeface="Calibri"/>
                <a:ea typeface="Calibri"/>
                <a:cs typeface="Calibri"/>
                <a:sym typeface="Calibri"/>
              </a:defRPr>
            </a:lvl5pPr>
            <a:lvl6pPr marL="0" lvl="5" indent="0" algn="r">
              <a:buClr>
                <a:schemeClr val="lt1"/>
              </a:buClr>
              <a:buSzPts val="1733"/>
              <a:buFont typeface="Calibri"/>
              <a:buNone/>
              <a:defRPr sz="1733" b="0" i="0" u="none" strike="noStrike" cap="none">
                <a:solidFill>
                  <a:schemeClr val="lt1"/>
                </a:solidFill>
                <a:latin typeface="Calibri"/>
                <a:ea typeface="Calibri"/>
                <a:cs typeface="Calibri"/>
                <a:sym typeface="Calibri"/>
              </a:defRPr>
            </a:lvl6pPr>
            <a:lvl7pPr marL="0" lvl="6" indent="0" algn="r">
              <a:buClr>
                <a:schemeClr val="lt1"/>
              </a:buClr>
              <a:buSzPts val="1733"/>
              <a:buFont typeface="Calibri"/>
              <a:buNone/>
              <a:defRPr sz="1733" b="0" i="0" u="none" strike="noStrike" cap="none">
                <a:solidFill>
                  <a:schemeClr val="lt1"/>
                </a:solidFill>
                <a:latin typeface="Calibri"/>
                <a:ea typeface="Calibri"/>
                <a:cs typeface="Calibri"/>
                <a:sym typeface="Calibri"/>
              </a:defRPr>
            </a:lvl7pPr>
            <a:lvl8pPr marL="0" lvl="7" indent="0" algn="r">
              <a:buClr>
                <a:schemeClr val="lt1"/>
              </a:buClr>
              <a:buSzPts val="1733"/>
              <a:buFont typeface="Calibri"/>
              <a:buNone/>
              <a:defRPr sz="1733" b="0" i="0" u="none" strike="noStrike" cap="none">
                <a:solidFill>
                  <a:schemeClr val="lt1"/>
                </a:solidFill>
                <a:latin typeface="Calibri"/>
                <a:ea typeface="Calibri"/>
                <a:cs typeface="Calibri"/>
                <a:sym typeface="Calibri"/>
              </a:defRPr>
            </a:lvl8pPr>
            <a:lvl9pPr marL="0" lvl="8" indent="0" algn="r">
              <a:buClr>
                <a:schemeClr val="lt1"/>
              </a:buClr>
              <a:buSzPts val="1733"/>
              <a:buFont typeface="Calibri"/>
              <a:buNone/>
              <a:defRPr sz="1733" b="0" i="0" u="none" strike="noStrike" cap="none">
                <a:solidFill>
                  <a:schemeClr val="lt1"/>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extLst>
    <p:ext uri="{DCECCB84-F9BA-43D5-87BE-67443E8EF086}">
      <p15:sldGuideLst xmlns:p15="http://schemas.microsoft.com/office/powerpoint/2012/main">
        <p15:guide id="1" orient="horz" pos="1620">
          <p15:clr>
            <a:srgbClr val="FBAE40"/>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5_Title+Content+PhotoLeft">
  <p:cSld name="5_Title+Content+PhotoLeft">
    <p:bg>
      <p:bgPr>
        <a:solidFill>
          <a:srgbClr val="006A96"/>
        </a:solidFill>
        <a:effectLst/>
      </p:bgPr>
    </p:bg>
    <p:spTree>
      <p:nvGrpSpPr>
        <p:cNvPr id="1" name="Shape 171"/>
        <p:cNvGrpSpPr/>
        <p:nvPr/>
      </p:nvGrpSpPr>
      <p:grpSpPr>
        <a:xfrm>
          <a:off x="0" y="0"/>
          <a:ext cx="0" cy="0"/>
          <a:chOff x="0" y="0"/>
          <a:chExt cx="0" cy="0"/>
        </a:xfrm>
      </p:grpSpPr>
      <p:sp>
        <p:nvSpPr>
          <p:cNvPr id="172" name="Google Shape;172;p26"/>
          <p:cNvSpPr/>
          <p:nvPr/>
        </p:nvSpPr>
        <p:spPr>
          <a:xfrm>
            <a:off x="-1091980" y="855527"/>
            <a:ext cx="7634669" cy="7500908"/>
          </a:xfrm>
          <a:custGeom>
            <a:avLst/>
            <a:gdLst/>
            <a:ahLst/>
            <a:cxnLst/>
            <a:rect l="l" t="t" r="r" b="b"/>
            <a:pathLst>
              <a:path w="5899869" h="5796501" extrusionOk="0">
                <a:moveTo>
                  <a:pt x="4431664" y="3180611"/>
                </a:moveTo>
                <a:lnTo>
                  <a:pt x="5620384" y="4369332"/>
                </a:lnTo>
                <a:lnTo>
                  <a:pt x="5327337" y="4679355"/>
                </a:lnTo>
                <a:lnTo>
                  <a:pt x="2960212" y="4667965"/>
                </a:lnTo>
                <a:lnTo>
                  <a:pt x="4431664" y="3180611"/>
                </a:lnTo>
                <a:close/>
                <a:moveTo>
                  <a:pt x="1554481" y="282360"/>
                </a:moveTo>
                <a:lnTo>
                  <a:pt x="2743201" y="1471081"/>
                </a:lnTo>
                <a:lnTo>
                  <a:pt x="799106" y="3423126"/>
                </a:lnTo>
                <a:cubicBezTo>
                  <a:pt x="797781" y="2629321"/>
                  <a:pt x="796455" y="1835515"/>
                  <a:pt x="795130" y="1041710"/>
                </a:cubicBezTo>
                <a:lnTo>
                  <a:pt x="1554481" y="282360"/>
                </a:lnTo>
                <a:close/>
                <a:moveTo>
                  <a:pt x="4711149" y="0"/>
                </a:moveTo>
                <a:lnTo>
                  <a:pt x="5899869" y="1188721"/>
                </a:lnTo>
                <a:lnTo>
                  <a:pt x="1307990" y="5796501"/>
                </a:lnTo>
                <a:lnTo>
                  <a:pt x="0" y="4735002"/>
                </a:lnTo>
                <a:lnTo>
                  <a:pt x="4711149" y="0"/>
                </a:lnTo>
                <a:close/>
              </a:path>
            </a:pathLst>
          </a:custGeom>
          <a:solidFill>
            <a:srgbClr val="005783">
              <a:alpha val="27450"/>
            </a:srgbClr>
          </a:solidFill>
          <a:ln>
            <a:noFill/>
          </a:ln>
        </p:spPr>
        <p:txBody>
          <a:bodyPr spcFirstLastPara="1" wrap="square" lIns="121900" tIns="60925" rIns="121900" bIns="60925" anchor="ctr" anchorCtr="0">
            <a:noAutofit/>
          </a:bodyPr>
          <a:lstStyle/>
          <a:p>
            <a:pPr marL="0" marR="0" lvl="0" indent="0" algn="ctr" rtl="0">
              <a:spcBef>
                <a:spcPts val="0"/>
              </a:spcBef>
              <a:spcAft>
                <a:spcPts val="0"/>
              </a:spcAft>
              <a:buClr>
                <a:schemeClr val="dk1"/>
              </a:buClr>
              <a:buSzPts val="2400"/>
              <a:buFont typeface="Arial"/>
              <a:buNone/>
            </a:pPr>
            <a:endParaRPr sz="2400" b="0" i="0" u="none" strike="noStrike" cap="none">
              <a:solidFill>
                <a:schemeClr val="lt1"/>
              </a:solidFill>
              <a:latin typeface="Arial"/>
              <a:ea typeface="Arial"/>
              <a:cs typeface="Arial"/>
              <a:sym typeface="Arial"/>
            </a:endParaRPr>
          </a:p>
        </p:txBody>
      </p:sp>
      <p:sp>
        <p:nvSpPr>
          <p:cNvPr id="173" name="Google Shape;173;p26"/>
          <p:cNvSpPr txBox="1">
            <a:spLocks noGrp="1"/>
          </p:cNvSpPr>
          <p:nvPr>
            <p:ph type="ctrTitle"/>
          </p:nvPr>
        </p:nvSpPr>
        <p:spPr>
          <a:xfrm>
            <a:off x="-164758" y="250878"/>
            <a:ext cx="12007843" cy="811807"/>
          </a:xfrm>
          <a:prstGeom prst="rect">
            <a:avLst/>
          </a:prstGeom>
          <a:solidFill>
            <a:schemeClr val="lt1"/>
          </a:solidFill>
          <a:ln>
            <a:noFill/>
          </a:ln>
        </p:spPr>
        <p:txBody>
          <a:bodyPr spcFirstLastPara="1" wrap="square" lIns="457200" tIns="0" rIns="0" bIns="0" anchor="ctr" anchorCtr="0">
            <a:noAutofit/>
          </a:bodyPr>
          <a:lstStyle>
            <a:lvl1pPr lvl="0" algn="l">
              <a:lnSpc>
                <a:spcPct val="86666"/>
              </a:lnSpc>
              <a:spcBef>
                <a:spcPts val="0"/>
              </a:spcBef>
              <a:spcAft>
                <a:spcPts val="0"/>
              </a:spcAft>
              <a:buClr>
                <a:srgbClr val="006C92"/>
              </a:buClr>
              <a:buSzPts val="2250"/>
              <a:buFont typeface="Calibri"/>
              <a:buNone/>
              <a:defRPr sz="3000" b="1" cap="none">
                <a:solidFill>
                  <a:srgbClr val="006C92"/>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74" name="Google Shape;174;p26"/>
          <p:cNvSpPr txBox="1">
            <a:spLocks noGrp="1"/>
          </p:cNvSpPr>
          <p:nvPr>
            <p:ph type="body" idx="1"/>
          </p:nvPr>
        </p:nvSpPr>
        <p:spPr>
          <a:xfrm>
            <a:off x="406401" y="1367758"/>
            <a:ext cx="5577305" cy="5148303"/>
          </a:xfrm>
          <a:prstGeom prst="rect">
            <a:avLst/>
          </a:prstGeom>
          <a:noFill/>
          <a:ln>
            <a:noFill/>
          </a:ln>
        </p:spPr>
        <p:txBody>
          <a:bodyPr spcFirstLastPara="1" wrap="square" lIns="0" tIns="0" rIns="0" bIns="0" anchor="t" anchorCtr="0">
            <a:noAutofit/>
          </a:bodyPr>
          <a:lstStyle>
            <a:lvl1pPr marL="457200" lvl="0" indent="-323850" algn="l">
              <a:lnSpc>
                <a:spcPct val="90000"/>
              </a:lnSpc>
              <a:spcBef>
                <a:spcPts val="600"/>
              </a:spcBef>
              <a:spcAft>
                <a:spcPts val="0"/>
              </a:spcAft>
              <a:buClr>
                <a:schemeClr val="lt1"/>
              </a:buClr>
              <a:buSzPts val="1500"/>
              <a:buFont typeface="Arial"/>
              <a:buChar char="•"/>
              <a:defRPr sz="2000">
                <a:solidFill>
                  <a:schemeClr val="lt1"/>
                </a:solidFill>
              </a:defRPr>
            </a:lvl1pPr>
            <a:lvl2pPr marL="914400" lvl="1" indent="-323850" algn="l">
              <a:lnSpc>
                <a:spcPct val="90000"/>
              </a:lnSpc>
              <a:spcBef>
                <a:spcPts val="1200"/>
              </a:spcBef>
              <a:spcAft>
                <a:spcPts val="0"/>
              </a:spcAft>
              <a:buClr>
                <a:schemeClr val="lt1"/>
              </a:buClr>
              <a:buSzPts val="1500"/>
              <a:buFont typeface="Arial"/>
              <a:buChar char="•"/>
              <a:defRPr sz="2000">
                <a:solidFill>
                  <a:schemeClr val="lt1"/>
                </a:solidFill>
              </a:defRPr>
            </a:lvl2pPr>
            <a:lvl3pPr marL="1371600" lvl="2" indent="-323850" algn="l">
              <a:lnSpc>
                <a:spcPct val="90000"/>
              </a:lnSpc>
              <a:spcBef>
                <a:spcPts val="1200"/>
              </a:spcBef>
              <a:spcAft>
                <a:spcPts val="0"/>
              </a:spcAft>
              <a:buClr>
                <a:schemeClr val="lt1"/>
              </a:buClr>
              <a:buSzPts val="1500"/>
              <a:buFont typeface="Arial"/>
              <a:buChar char="•"/>
              <a:defRPr sz="2000">
                <a:solidFill>
                  <a:schemeClr val="lt1"/>
                </a:solidFill>
              </a:defRPr>
            </a:lvl3pPr>
            <a:lvl4pPr marL="1828800" lvl="3" indent="-323850" algn="l">
              <a:lnSpc>
                <a:spcPct val="90000"/>
              </a:lnSpc>
              <a:spcBef>
                <a:spcPts val="1200"/>
              </a:spcBef>
              <a:spcAft>
                <a:spcPts val="0"/>
              </a:spcAft>
              <a:buClr>
                <a:schemeClr val="lt1"/>
              </a:buClr>
              <a:buSzPts val="1500"/>
              <a:buFont typeface="Arial"/>
              <a:buChar char="•"/>
              <a:defRPr sz="2000">
                <a:solidFill>
                  <a:schemeClr val="lt1"/>
                </a:solidFill>
              </a:defRPr>
            </a:lvl4pPr>
            <a:lvl5pPr marL="2286000" lvl="4" indent="-323850" algn="l">
              <a:lnSpc>
                <a:spcPct val="90000"/>
              </a:lnSpc>
              <a:spcBef>
                <a:spcPts val="1200"/>
              </a:spcBef>
              <a:spcAft>
                <a:spcPts val="0"/>
              </a:spcAft>
              <a:buClr>
                <a:schemeClr val="lt1"/>
              </a:buClr>
              <a:buSzPts val="1500"/>
              <a:buFont typeface="Arial"/>
              <a:buChar char="•"/>
              <a:defRPr sz="2000">
                <a:solidFill>
                  <a:schemeClr val="lt1"/>
                </a:solidFill>
              </a:defRPr>
            </a:lvl5pPr>
            <a:lvl6pPr marL="2743200" lvl="5" indent="-342900" algn="l">
              <a:lnSpc>
                <a:spcPct val="100000"/>
              </a:lnSpc>
              <a:spcBef>
                <a:spcPts val="1200"/>
              </a:spcBef>
              <a:spcAft>
                <a:spcPts val="0"/>
              </a:spcAft>
              <a:buClr>
                <a:schemeClr val="dk1"/>
              </a:buClr>
              <a:buSzPts val="1800"/>
              <a:buChar char="•"/>
              <a:defRPr/>
            </a:lvl6pPr>
            <a:lvl7pPr marL="3200400" lvl="6" indent="-342900" algn="l">
              <a:lnSpc>
                <a:spcPct val="100000"/>
              </a:lnSpc>
              <a:spcBef>
                <a:spcPts val="480"/>
              </a:spcBef>
              <a:spcAft>
                <a:spcPts val="0"/>
              </a:spcAft>
              <a:buClr>
                <a:schemeClr val="dk1"/>
              </a:buClr>
              <a:buSzPts val="1800"/>
              <a:buChar char="•"/>
              <a:defRPr/>
            </a:lvl7pPr>
            <a:lvl8pPr marL="3657600" lvl="7" indent="-342900" algn="l">
              <a:lnSpc>
                <a:spcPct val="100000"/>
              </a:lnSpc>
              <a:spcBef>
                <a:spcPts val="480"/>
              </a:spcBef>
              <a:spcAft>
                <a:spcPts val="0"/>
              </a:spcAft>
              <a:buClr>
                <a:schemeClr val="dk1"/>
              </a:buClr>
              <a:buSzPts val="1800"/>
              <a:buChar char="•"/>
              <a:defRPr/>
            </a:lvl8pPr>
            <a:lvl9pPr marL="4114800" lvl="8" indent="-342900" algn="l">
              <a:lnSpc>
                <a:spcPct val="100000"/>
              </a:lnSpc>
              <a:spcBef>
                <a:spcPts val="480"/>
              </a:spcBef>
              <a:spcAft>
                <a:spcPts val="0"/>
              </a:spcAft>
              <a:buClr>
                <a:schemeClr val="dk1"/>
              </a:buClr>
              <a:buSzPts val="1800"/>
              <a:buChar char="•"/>
              <a:defRPr/>
            </a:lvl9pPr>
          </a:lstStyle>
          <a:p>
            <a:endParaRPr/>
          </a:p>
        </p:txBody>
      </p:sp>
      <p:sp>
        <p:nvSpPr>
          <p:cNvPr id="175" name="Google Shape;175;p26"/>
          <p:cNvSpPr txBox="1">
            <a:spLocks noGrp="1"/>
          </p:cNvSpPr>
          <p:nvPr>
            <p:ph type="body" idx="2"/>
          </p:nvPr>
        </p:nvSpPr>
        <p:spPr>
          <a:xfrm>
            <a:off x="6189579" y="1367758"/>
            <a:ext cx="5577305" cy="5148303"/>
          </a:xfrm>
          <a:prstGeom prst="rect">
            <a:avLst/>
          </a:prstGeom>
          <a:noFill/>
          <a:ln>
            <a:noFill/>
          </a:ln>
        </p:spPr>
        <p:txBody>
          <a:bodyPr spcFirstLastPara="1" wrap="square" lIns="0" tIns="0" rIns="0" bIns="0" anchor="t" anchorCtr="0">
            <a:noAutofit/>
          </a:bodyPr>
          <a:lstStyle>
            <a:lvl1pPr marL="457200" lvl="0" indent="-323850" algn="l">
              <a:lnSpc>
                <a:spcPct val="90000"/>
              </a:lnSpc>
              <a:spcBef>
                <a:spcPts val="600"/>
              </a:spcBef>
              <a:spcAft>
                <a:spcPts val="0"/>
              </a:spcAft>
              <a:buClr>
                <a:schemeClr val="lt1"/>
              </a:buClr>
              <a:buSzPts val="1500"/>
              <a:buFont typeface="Arial"/>
              <a:buChar char="•"/>
              <a:defRPr sz="2000">
                <a:solidFill>
                  <a:schemeClr val="lt1"/>
                </a:solidFill>
              </a:defRPr>
            </a:lvl1pPr>
            <a:lvl2pPr marL="914400" lvl="1" indent="-323850" algn="l">
              <a:lnSpc>
                <a:spcPct val="90000"/>
              </a:lnSpc>
              <a:spcBef>
                <a:spcPts val="1200"/>
              </a:spcBef>
              <a:spcAft>
                <a:spcPts val="0"/>
              </a:spcAft>
              <a:buClr>
                <a:schemeClr val="lt1"/>
              </a:buClr>
              <a:buSzPts val="1500"/>
              <a:buFont typeface="Arial"/>
              <a:buChar char="•"/>
              <a:defRPr sz="2000">
                <a:solidFill>
                  <a:schemeClr val="lt1"/>
                </a:solidFill>
              </a:defRPr>
            </a:lvl2pPr>
            <a:lvl3pPr marL="1371600" lvl="2" indent="-323850" algn="l">
              <a:lnSpc>
                <a:spcPct val="90000"/>
              </a:lnSpc>
              <a:spcBef>
                <a:spcPts val="1200"/>
              </a:spcBef>
              <a:spcAft>
                <a:spcPts val="0"/>
              </a:spcAft>
              <a:buClr>
                <a:schemeClr val="lt1"/>
              </a:buClr>
              <a:buSzPts val="1500"/>
              <a:buFont typeface="Arial"/>
              <a:buChar char="•"/>
              <a:defRPr sz="2000">
                <a:solidFill>
                  <a:schemeClr val="lt1"/>
                </a:solidFill>
              </a:defRPr>
            </a:lvl3pPr>
            <a:lvl4pPr marL="1828800" lvl="3" indent="-323850" algn="l">
              <a:lnSpc>
                <a:spcPct val="90000"/>
              </a:lnSpc>
              <a:spcBef>
                <a:spcPts val="1200"/>
              </a:spcBef>
              <a:spcAft>
                <a:spcPts val="0"/>
              </a:spcAft>
              <a:buClr>
                <a:schemeClr val="lt1"/>
              </a:buClr>
              <a:buSzPts val="1500"/>
              <a:buFont typeface="Arial"/>
              <a:buChar char="•"/>
              <a:defRPr sz="2000">
                <a:solidFill>
                  <a:schemeClr val="lt1"/>
                </a:solidFill>
              </a:defRPr>
            </a:lvl4pPr>
            <a:lvl5pPr marL="2286000" lvl="4" indent="-323850" algn="l">
              <a:lnSpc>
                <a:spcPct val="90000"/>
              </a:lnSpc>
              <a:spcBef>
                <a:spcPts val="1200"/>
              </a:spcBef>
              <a:spcAft>
                <a:spcPts val="0"/>
              </a:spcAft>
              <a:buClr>
                <a:schemeClr val="lt1"/>
              </a:buClr>
              <a:buSzPts val="1500"/>
              <a:buFont typeface="Arial"/>
              <a:buChar char="•"/>
              <a:defRPr sz="2000">
                <a:solidFill>
                  <a:schemeClr val="lt1"/>
                </a:solidFill>
              </a:defRPr>
            </a:lvl5pPr>
            <a:lvl6pPr marL="2743200" lvl="5" indent="-342900" algn="l">
              <a:lnSpc>
                <a:spcPct val="100000"/>
              </a:lnSpc>
              <a:spcBef>
                <a:spcPts val="1200"/>
              </a:spcBef>
              <a:spcAft>
                <a:spcPts val="0"/>
              </a:spcAft>
              <a:buClr>
                <a:schemeClr val="dk1"/>
              </a:buClr>
              <a:buSzPts val="1800"/>
              <a:buChar char="•"/>
              <a:defRPr/>
            </a:lvl6pPr>
            <a:lvl7pPr marL="3200400" lvl="6" indent="-342900" algn="l">
              <a:lnSpc>
                <a:spcPct val="100000"/>
              </a:lnSpc>
              <a:spcBef>
                <a:spcPts val="480"/>
              </a:spcBef>
              <a:spcAft>
                <a:spcPts val="0"/>
              </a:spcAft>
              <a:buClr>
                <a:schemeClr val="dk1"/>
              </a:buClr>
              <a:buSzPts val="1800"/>
              <a:buChar char="•"/>
              <a:defRPr/>
            </a:lvl7pPr>
            <a:lvl8pPr marL="3657600" lvl="7" indent="-342900" algn="l">
              <a:lnSpc>
                <a:spcPct val="100000"/>
              </a:lnSpc>
              <a:spcBef>
                <a:spcPts val="480"/>
              </a:spcBef>
              <a:spcAft>
                <a:spcPts val="0"/>
              </a:spcAft>
              <a:buClr>
                <a:schemeClr val="dk1"/>
              </a:buClr>
              <a:buSzPts val="1800"/>
              <a:buChar char="•"/>
              <a:defRPr/>
            </a:lvl8pPr>
            <a:lvl9pPr marL="4114800" lvl="8" indent="-342900" algn="l">
              <a:lnSpc>
                <a:spcPct val="100000"/>
              </a:lnSpc>
              <a:spcBef>
                <a:spcPts val="480"/>
              </a:spcBef>
              <a:spcAft>
                <a:spcPts val="0"/>
              </a:spcAft>
              <a:buClr>
                <a:schemeClr val="dk1"/>
              </a:buClr>
              <a:buSzPts val="1800"/>
              <a:buChar char="•"/>
              <a:defRPr/>
            </a:lvl9pPr>
          </a:lstStyle>
          <a:p>
            <a:endParaRPr/>
          </a:p>
        </p:txBody>
      </p:sp>
      <p:sp>
        <p:nvSpPr>
          <p:cNvPr id="176" name="Google Shape;176;p26"/>
          <p:cNvSpPr txBox="1">
            <a:spLocks noGrp="1"/>
          </p:cNvSpPr>
          <p:nvPr>
            <p:ph type="sldNum" idx="12"/>
          </p:nvPr>
        </p:nvSpPr>
        <p:spPr>
          <a:xfrm>
            <a:off x="11409045" y="6333135"/>
            <a:ext cx="731600" cy="524800"/>
          </a:xfrm>
          <a:prstGeom prst="rect">
            <a:avLst/>
          </a:prstGeom>
          <a:noFill/>
          <a:ln>
            <a:noFill/>
          </a:ln>
        </p:spPr>
        <p:txBody>
          <a:bodyPr spcFirstLastPara="1" wrap="square" lIns="91425" tIns="91425" rIns="91425" bIns="91425" anchor="t" anchorCtr="0">
            <a:noAutofit/>
          </a:bodyPr>
          <a:lstStyle>
            <a:lvl1pPr marL="0" lvl="0" indent="0" algn="r">
              <a:buClr>
                <a:schemeClr val="lt1"/>
              </a:buClr>
              <a:buSzPts val="1733"/>
              <a:buFont typeface="Calibri"/>
              <a:buNone/>
              <a:defRPr sz="1733" b="0" i="0" u="none" strike="noStrike" cap="none">
                <a:solidFill>
                  <a:schemeClr val="lt1"/>
                </a:solidFill>
                <a:latin typeface="Calibri"/>
                <a:ea typeface="Calibri"/>
                <a:cs typeface="Calibri"/>
                <a:sym typeface="Calibri"/>
              </a:defRPr>
            </a:lvl1pPr>
            <a:lvl2pPr marL="0" lvl="1" indent="0" algn="r">
              <a:buClr>
                <a:schemeClr val="lt1"/>
              </a:buClr>
              <a:buSzPts val="1733"/>
              <a:buFont typeface="Calibri"/>
              <a:buNone/>
              <a:defRPr sz="1733" b="0" i="0" u="none" strike="noStrike" cap="none">
                <a:solidFill>
                  <a:schemeClr val="lt1"/>
                </a:solidFill>
                <a:latin typeface="Calibri"/>
                <a:ea typeface="Calibri"/>
                <a:cs typeface="Calibri"/>
                <a:sym typeface="Calibri"/>
              </a:defRPr>
            </a:lvl2pPr>
            <a:lvl3pPr marL="0" lvl="2" indent="0" algn="r">
              <a:buClr>
                <a:schemeClr val="lt1"/>
              </a:buClr>
              <a:buSzPts val="1733"/>
              <a:buFont typeface="Calibri"/>
              <a:buNone/>
              <a:defRPr sz="1733" b="0" i="0" u="none" strike="noStrike" cap="none">
                <a:solidFill>
                  <a:schemeClr val="lt1"/>
                </a:solidFill>
                <a:latin typeface="Calibri"/>
                <a:ea typeface="Calibri"/>
                <a:cs typeface="Calibri"/>
                <a:sym typeface="Calibri"/>
              </a:defRPr>
            </a:lvl3pPr>
            <a:lvl4pPr marL="0" lvl="3" indent="0" algn="r">
              <a:buClr>
                <a:schemeClr val="lt1"/>
              </a:buClr>
              <a:buSzPts val="1733"/>
              <a:buFont typeface="Calibri"/>
              <a:buNone/>
              <a:defRPr sz="1733" b="0" i="0" u="none" strike="noStrike" cap="none">
                <a:solidFill>
                  <a:schemeClr val="lt1"/>
                </a:solidFill>
                <a:latin typeface="Calibri"/>
                <a:ea typeface="Calibri"/>
                <a:cs typeface="Calibri"/>
                <a:sym typeface="Calibri"/>
              </a:defRPr>
            </a:lvl4pPr>
            <a:lvl5pPr marL="0" lvl="4" indent="0" algn="r">
              <a:buClr>
                <a:schemeClr val="lt1"/>
              </a:buClr>
              <a:buSzPts val="1733"/>
              <a:buFont typeface="Calibri"/>
              <a:buNone/>
              <a:defRPr sz="1733" b="0" i="0" u="none" strike="noStrike" cap="none">
                <a:solidFill>
                  <a:schemeClr val="lt1"/>
                </a:solidFill>
                <a:latin typeface="Calibri"/>
                <a:ea typeface="Calibri"/>
                <a:cs typeface="Calibri"/>
                <a:sym typeface="Calibri"/>
              </a:defRPr>
            </a:lvl5pPr>
            <a:lvl6pPr marL="0" lvl="5" indent="0" algn="r">
              <a:buClr>
                <a:schemeClr val="lt1"/>
              </a:buClr>
              <a:buSzPts val="1733"/>
              <a:buFont typeface="Calibri"/>
              <a:buNone/>
              <a:defRPr sz="1733" b="0" i="0" u="none" strike="noStrike" cap="none">
                <a:solidFill>
                  <a:schemeClr val="lt1"/>
                </a:solidFill>
                <a:latin typeface="Calibri"/>
                <a:ea typeface="Calibri"/>
                <a:cs typeface="Calibri"/>
                <a:sym typeface="Calibri"/>
              </a:defRPr>
            </a:lvl6pPr>
            <a:lvl7pPr marL="0" lvl="6" indent="0" algn="r">
              <a:buClr>
                <a:schemeClr val="lt1"/>
              </a:buClr>
              <a:buSzPts val="1733"/>
              <a:buFont typeface="Calibri"/>
              <a:buNone/>
              <a:defRPr sz="1733" b="0" i="0" u="none" strike="noStrike" cap="none">
                <a:solidFill>
                  <a:schemeClr val="lt1"/>
                </a:solidFill>
                <a:latin typeface="Calibri"/>
                <a:ea typeface="Calibri"/>
                <a:cs typeface="Calibri"/>
                <a:sym typeface="Calibri"/>
              </a:defRPr>
            </a:lvl7pPr>
            <a:lvl8pPr marL="0" lvl="7" indent="0" algn="r">
              <a:buClr>
                <a:schemeClr val="lt1"/>
              </a:buClr>
              <a:buSzPts val="1733"/>
              <a:buFont typeface="Calibri"/>
              <a:buNone/>
              <a:defRPr sz="1733" b="0" i="0" u="none" strike="noStrike" cap="none">
                <a:solidFill>
                  <a:schemeClr val="lt1"/>
                </a:solidFill>
                <a:latin typeface="Calibri"/>
                <a:ea typeface="Calibri"/>
                <a:cs typeface="Calibri"/>
                <a:sym typeface="Calibri"/>
              </a:defRPr>
            </a:lvl8pPr>
            <a:lvl9pPr marL="0" lvl="8" indent="0" algn="r">
              <a:buClr>
                <a:schemeClr val="lt1"/>
              </a:buClr>
              <a:buSzPts val="1733"/>
              <a:buFont typeface="Calibri"/>
              <a:buNone/>
              <a:defRPr sz="1733" b="0" i="0" u="none" strike="noStrike" cap="none">
                <a:solidFill>
                  <a:schemeClr val="lt1"/>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extLst>
    <p:ext uri="{DCECCB84-F9BA-43D5-87BE-67443E8EF086}">
      <p15:sldGuideLst xmlns:p15="http://schemas.microsoft.com/office/powerpoint/2012/main">
        <p15:guide id="1" orient="horz" pos="1620">
          <p15:clr>
            <a:srgbClr val="FBAE40"/>
          </p15:clr>
        </p15:guide>
      </p15:sldGuideLst>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4_Title+Content+PhotoLeft">
  <p:cSld name="4_Title+Content+PhotoLeft">
    <p:bg>
      <p:bgPr>
        <a:solidFill>
          <a:schemeClr val="lt1"/>
        </a:solidFill>
        <a:effectLst/>
      </p:bgPr>
    </p:bg>
    <p:spTree>
      <p:nvGrpSpPr>
        <p:cNvPr id="1" name="Shape 177"/>
        <p:cNvGrpSpPr/>
        <p:nvPr/>
      </p:nvGrpSpPr>
      <p:grpSpPr>
        <a:xfrm>
          <a:off x="0" y="0"/>
          <a:ext cx="0" cy="0"/>
          <a:chOff x="0" y="0"/>
          <a:chExt cx="0" cy="0"/>
        </a:xfrm>
      </p:grpSpPr>
      <p:sp>
        <p:nvSpPr>
          <p:cNvPr id="178" name="Google Shape;178;p27"/>
          <p:cNvSpPr/>
          <p:nvPr/>
        </p:nvSpPr>
        <p:spPr>
          <a:xfrm>
            <a:off x="-1091980" y="855527"/>
            <a:ext cx="7634669" cy="7500908"/>
          </a:xfrm>
          <a:custGeom>
            <a:avLst/>
            <a:gdLst/>
            <a:ahLst/>
            <a:cxnLst/>
            <a:rect l="l" t="t" r="r" b="b"/>
            <a:pathLst>
              <a:path w="5899869" h="5796501" extrusionOk="0">
                <a:moveTo>
                  <a:pt x="4431664" y="3180611"/>
                </a:moveTo>
                <a:lnTo>
                  <a:pt x="5620384" y="4369332"/>
                </a:lnTo>
                <a:lnTo>
                  <a:pt x="5327337" y="4679355"/>
                </a:lnTo>
                <a:lnTo>
                  <a:pt x="2960212" y="4667965"/>
                </a:lnTo>
                <a:lnTo>
                  <a:pt x="4431664" y="3180611"/>
                </a:lnTo>
                <a:close/>
                <a:moveTo>
                  <a:pt x="1554481" y="282360"/>
                </a:moveTo>
                <a:lnTo>
                  <a:pt x="2743201" y="1471081"/>
                </a:lnTo>
                <a:lnTo>
                  <a:pt x="799106" y="3423126"/>
                </a:lnTo>
                <a:cubicBezTo>
                  <a:pt x="797781" y="2629321"/>
                  <a:pt x="796455" y="1835515"/>
                  <a:pt x="795130" y="1041710"/>
                </a:cubicBezTo>
                <a:lnTo>
                  <a:pt x="1554481" y="282360"/>
                </a:lnTo>
                <a:close/>
                <a:moveTo>
                  <a:pt x="4711149" y="0"/>
                </a:moveTo>
                <a:lnTo>
                  <a:pt x="5899869" y="1188721"/>
                </a:lnTo>
                <a:lnTo>
                  <a:pt x="1307990" y="5796501"/>
                </a:lnTo>
                <a:lnTo>
                  <a:pt x="0" y="4735002"/>
                </a:lnTo>
                <a:lnTo>
                  <a:pt x="4711149" y="0"/>
                </a:lnTo>
                <a:close/>
              </a:path>
            </a:pathLst>
          </a:custGeom>
          <a:solidFill>
            <a:srgbClr val="006A96">
              <a:alpha val="4313"/>
            </a:srgbClr>
          </a:solidFill>
          <a:ln>
            <a:noFill/>
          </a:ln>
        </p:spPr>
        <p:txBody>
          <a:bodyPr spcFirstLastPara="1" wrap="square" lIns="121900" tIns="60925" rIns="121900" bIns="60925" anchor="ctr" anchorCtr="0">
            <a:noAutofit/>
          </a:bodyPr>
          <a:lstStyle/>
          <a:p>
            <a:pPr marL="0" marR="0" lvl="0" indent="0" algn="ctr" rtl="0">
              <a:spcBef>
                <a:spcPts val="0"/>
              </a:spcBef>
              <a:spcAft>
                <a:spcPts val="0"/>
              </a:spcAft>
              <a:buClr>
                <a:schemeClr val="dk1"/>
              </a:buClr>
              <a:buSzPts val="2400"/>
              <a:buFont typeface="Arial"/>
              <a:buNone/>
            </a:pPr>
            <a:endParaRPr sz="2400" b="0" i="0" u="none" strike="noStrike" cap="none">
              <a:solidFill>
                <a:schemeClr val="lt1"/>
              </a:solidFill>
              <a:latin typeface="Arial"/>
              <a:ea typeface="Arial"/>
              <a:cs typeface="Arial"/>
              <a:sym typeface="Arial"/>
            </a:endParaRPr>
          </a:p>
        </p:txBody>
      </p:sp>
      <p:sp>
        <p:nvSpPr>
          <p:cNvPr id="179" name="Google Shape;179;p27"/>
          <p:cNvSpPr txBox="1">
            <a:spLocks noGrp="1"/>
          </p:cNvSpPr>
          <p:nvPr>
            <p:ph type="ctrTitle"/>
          </p:nvPr>
        </p:nvSpPr>
        <p:spPr>
          <a:xfrm>
            <a:off x="-164758" y="250878"/>
            <a:ext cx="12007843" cy="811807"/>
          </a:xfrm>
          <a:prstGeom prst="rect">
            <a:avLst/>
          </a:prstGeom>
          <a:solidFill>
            <a:srgbClr val="006C92"/>
          </a:solidFill>
          <a:ln>
            <a:noFill/>
          </a:ln>
        </p:spPr>
        <p:txBody>
          <a:bodyPr spcFirstLastPara="1" wrap="square" lIns="457200" tIns="0" rIns="0" bIns="0" anchor="ctr" anchorCtr="0">
            <a:noAutofit/>
          </a:bodyPr>
          <a:lstStyle>
            <a:lvl1pPr lvl="0" algn="l">
              <a:lnSpc>
                <a:spcPct val="86666"/>
              </a:lnSpc>
              <a:spcBef>
                <a:spcPts val="0"/>
              </a:spcBef>
              <a:spcAft>
                <a:spcPts val="0"/>
              </a:spcAft>
              <a:buClr>
                <a:schemeClr val="lt1"/>
              </a:buClr>
              <a:buSzPts val="2250"/>
              <a:buFont typeface="Calibri"/>
              <a:buNone/>
              <a:defRPr sz="3000" b="1" cap="none">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80" name="Google Shape;180;p27"/>
          <p:cNvSpPr txBox="1">
            <a:spLocks noGrp="1"/>
          </p:cNvSpPr>
          <p:nvPr>
            <p:ph type="body" idx="1"/>
          </p:nvPr>
        </p:nvSpPr>
        <p:spPr>
          <a:xfrm>
            <a:off x="406401" y="1351430"/>
            <a:ext cx="5577305" cy="5163671"/>
          </a:xfrm>
          <a:prstGeom prst="rect">
            <a:avLst/>
          </a:prstGeom>
          <a:noFill/>
          <a:ln>
            <a:noFill/>
          </a:ln>
        </p:spPr>
        <p:txBody>
          <a:bodyPr spcFirstLastPara="1" wrap="square" lIns="0" tIns="0" rIns="0" bIns="0" anchor="t" anchorCtr="0">
            <a:noAutofit/>
          </a:bodyPr>
          <a:lstStyle>
            <a:lvl1pPr marL="457200" lvl="0" indent="-228600" algn="l">
              <a:lnSpc>
                <a:spcPct val="90000"/>
              </a:lnSpc>
              <a:spcBef>
                <a:spcPts val="600"/>
              </a:spcBef>
              <a:spcAft>
                <a:spcPts val="0"/>
              </a:spcAft>
              <a:buClr>
                <a:srgbClr val="0C68AC"/>
              </a:buClr>
              <a:buSzPts val="1500"/>
              <a:buNone/>
              <a:defRPr sz="2000">
                <a:solidFill>
                  <a:srgbClr val="006C92"/>
                </a:solidFill>
              </a:defRPr>
            </a:lvl1pPr>
            <a:lvl2pPr marL="914400" lvl="1" indent="-228600" algn="l">
              <a:lnSpc>
                <a:spcPct val="90000"/>
              </a:lnSpc>
              <a:spcBef>
                <a:spcPts val="1200"/>
              </a:spcBef>
              <a:spcAft>
                <a:spcPts val="0"/>
              </a:spcAft>
              <a:buClr>
                <a:srgbClr val="0C68AC"/>
              </a:buClr>
              <a:buSzPts val="1500"/>
              <a:buNone/>
              <a:defRPr sz="2000">
                <a:solidFill>
                  <a:srgbClr val="006C92"/>
                </a:solidFill>
              </a:defRPr>
            </a:lvl2pPr>
            <a:lvl3pPr marL="1371600" lvl="2" indent="-228600" algn="l">
              <a:lnSpc>
                <a:spcPct val="90000"/>
              </a:lnSpc>
              <a:spcBef>
                <a:spcPts val="1200"/>
              </a:spcBef>
              <a:spcAft>
                <a:spcPts val="0"/>
              </a:spcAft>
              <a:buClr>
                <a:srgbClr val="0C68AC"/>
              </a:buClr>
              <a:buSzPts val="1500"/>
              <a:buNone/>
              <a:defRPr sz="2000">
                <a:solidFill>
                  <a:srgbClr val="006C92"/>
                </a:solidFill>
              </a:defRPr>
            </a:lvl3pPr>
            <a:lvl4pPr marL="1828800" lvl="3" indent="-228600" algn="l">
              <a:lnSpc>
                <a:spcPct val="90000"/>
              </a:lnSpc>
              <a:spcBef>
                <a:spcPts val="1200"/>
              </a:spcBef>
              <a:spcAft>
                <a:spcPts val="0"/>
              </a:spcAft>
              <a:buClr>
                <a:srgbClr val="0C68AC"/>
              </a:buClr>
              <a:buSzPts val="1500"/>
              <a:buNone/>
              <a:defRPr sz="2000">
                <a:solidFill>
                  <a:srgbClr val="006C92"/>
                </a:solidFill>
              </a:defRPr>
            </a:lvl4pPr>
            <a:lvl5pPr marL="2286000" lvl="4" indent="-228600" algn="l">
              <a:lnSpc>
                <a:spcPct val="90000"/>
              </a:lnSpc>
              <a:spcBef>
                <a:spcPts val="1200"/>
              </a:spcBef>
              <a:spcAft>
                <a:spcPts val="0"/>
              </a:spcAft>
              <a:buClr>
                <a:srgbClr val="0C68AC"/>
              </a:buClr>
              <a:buSzPts val="1500"/>
              <a:buNone/>
              <a:defRPr sz="2000">
                <a:solidFill>
                  <a:srgbClr val="006C92"/>
                </a:solidFill>
              </a:defRPr>
            </a:lvl5pPr>
            <a:lvl6pPr marL="2743200" lvl="5" indent="-342900" algn="l">
              <a:lnSpc>
                <a:spcPct val="100000"/>
              </a:lnSpc>
              <a:spcBef>
                <a:spcPts val="1200"/>
              </a:spcBef>
              <a:spcAft>
                <a:spcPts val="0"/>
              </a:spcAft>
              <a:buClr>
                <a:schemeClr val="dk1"/>
              </a:buClr>
              <a:buSzPts val="1800"/>
              <a:buChar char="•"/>
              <a:defRPr/>
            </a:lvl6pPr>
            <a:lvl7pPr marL="3200400" lvl="6" indent="-342900" algn="l">
              <a:lnSpc>
                <a:spcPct val="100000"/>
              </a:lnSpc>
              <a:spcBef>
                <a:spcPts val="480"/>
              </a:spcBef>
              <a:spcAft>
                <a:spcPts val="0"/>
              </a:spcAft>
              <a:buClr>
                <a:schemeClr val="dk1"/>
              </a:buClr>
              <a:buSzPts val="1800"/>
              <a:buChar char="•"/>
              <a:defRPr/>
            </a:lvl7pPr>
            <a:lvl8pPr marL="3657600" lvl="7" indent="-342900" algn="l">
              <a:lnSpc>
                <a:spcPct val="100000"/>
              </a:lnSpc>
              <a:spcBef>
                <a:spcPts val="480"/>
              </a:spcBef>
              <a:spcAft>
                <a:spcPts val="0"/>
              </a:spcAft>
              <a:buClr>
                <a:schemeClr val="dk1"/>
              </a:buClr>
              <a:buSzPts val="1800"/>
              <a:buChar char="•"/>
              <a:defRPr/>
            </a:lvl8pPr>
            <a:lvl9pPr marL="4114800" lvl="8" indent="-342900" algn="l">
              <a:lnSpc>
                <a:spcPct val="100000"/>
              </a:lnSpc>
              <a:spcBef>
                <a:spcPts val="480"/>
              </a:spcBef>
              <a:spcAft>
                <a:spcPts val="0"/>
              </a:spcAft>
              <a:buClr>
                <a:schemeClr val="dk1"/>
              </a:buClr>
              <a:buSzPts val="1800"/>
              <a:buChar char="•"/>
              <a:defRPr/>
            </a:lvl9pPr>
          </a:lstStyle>
          <a:p>
            <a:endParaRPr/>
          </a:p>
        </p:txBody>
      </p:sp>
      <p:sp>
        <p:nvSpPr>
          <p:cNvPr id="181" name="Google Shape;181;p27"/>
          <p:cNvSpPr txBox="1">
            <a:spLocks noGrp="1"/>
          </p:cNvSpPr>
          <p:nvPr>
            <p:ph type="body" idx="2"/>
          </p:nvPr>
        </p:nvSpPr>
        <p:spPr>
          <a:xfrm>
            <a:off x="6200274" y="1351430"/>
            <a:ext cx="5566612" cy="5163671"/>
          </a:xfrm>
          <a:prstGeom prst="rect">
            <a:avLst/>
          </a:prstGeom>
          <a:noFill/>
          <a:ln>
            <a:noFill/>
          </a:ln>
        </p:spPr>
        <p:txBody>
          <a:bodyPr spcFirstLastPara="1" wrap="square" lIns="0" tIns="0" rIns="0" bIns="0" anchor="t" anchorCtr="0">
            <a:noAutofit/>
          </a:bodyPr>
          <a:lstStyle>
            <a:lvl1pPr marL="457200" lvl="0" indent="-228600" algn="l">
              <a:lnSpc>
                <a:spcPct val="90000"/>
              </a:lnSpc>
              <a:spcBef>
                <a:spcPts val="600"/>
              </a:spcBef>
              <a:spcAft>
                <a:spcPts val="0"/>
              </a:spcAft>
              <a:buClr>
                <a:srgbClr val="0C68AC"/>
              </a:buClr>
              <a:buSzPts val="1500"/>
              <a:buNone/>
              <a:defRPr sz="2000">
                <a:solidFill>
                  <a:srgbClr val="006C92"/>
                </a:solidFill>
              </a:defRPr>
            </a:lvl1pPr>
            <a:lvl2pPr marL="914400" lvl="1" indent="-228600" algn="l">
              <a:lnSpc>
                <a:spcPct val="90000"/>
              </a:lnSpc>
              <a:spcBef>
                <a:spcPts val="1200"/>
              </a:spcBef>
              <a:spcAft>
                <a:spcPts val="0"/>
              </a:spcAft>
              <a:buClr>
                <a:srgbClr val="0C68AC"/>
              </a:buClr>
              <a:buSzPts val="1500"/>
              <a:buNone/>
              <a:defRPr sz="2000">
                <a:solidFill>
                  <a:srgbClr val="006C92"/>
                </a:solidFill>
              </a:defRPr>
            </a:lvl2pPr>
            <a:lvl3pPr marL="1371600" lvl="2" indent="-228600" algn="l">
              <a:lnSpc>
                <a:spcPct val="90000"/>
              </a:lnSpc>
              <a:spcBef>
                <a:spcPts val="1200"/>
              </a:spcBef>
              <a:spcAft>
                <a:spcPts val="0"/>
              </a:spcAft>
              <a:buClr>
                <a:srgbClr val="0C68AC"/>
              </a:buClr>
              <a:buSzPts val="1500"/>
              <a:buNone/>
              <a:defRPr sz="2000">
                <a:solidFill>
                  <a:srgbClr val="006C92"/>
                </a:solidFill>
              </a:defRPr>
            </a:lvl3pPr>
            <a:lvl4pPr marL="1828800" lvl="3" indent="-228600" algn="l">
              <a:lnSpc>
                <a:spcPct val="90000"/>
              </a:lnSpc>
              <a:spcBef>
                <a:spcPts val="1200"/>
              </a:spcBef>
              <a:spcAft>
                <a:spcPts val="0"/>
              </a:spcAft>
              <a:buClr>
                <a:srgbClr val="0C68AC"/>
              </a:buClr>
              <a:buSzPts val="1500"/>
              <a:buNone/>
              <a:defRPr sz="2000">
                <a:solidFill>
                  <a:srgbClr val="006C92"/>
                </a:solidFill>
              </a:defRPr>
            </a:lvl4pPr>
            <a:lvl5pPr marL="2286000" lvl="4" indent="-228600" algn="l">
              <a:lnSpc>
                <a:spcPct val="90000"/>
              </a:lnSpc>
              <a:spcBef>
                <a:spcPts val="1200"/>
              </a:spcBef>
              <a:spcAft>
                <a:spcPts val="0"/>
              </a:spcAft>
              <a:buClr>
                <a:srgbClr val="0C68AC"/>
              </a:buClr>
              <a:buSzPts val="1500"/>
              <a:buNone/>
              <a:defRPr sz="2000">
                <a:solidFill>
                  <a:srgbClr val="006C92"/>
                </a:solidFill>
              </a:defRPr>
            </a:lvl5pPr>
            <a:lvl6pPr marL="2743200" lvl="5" indent="-342900" algn="l">
              <a:lnSpc>
                <a:spcPct val="100000"/>
              </a:lnSpc>
              <a:spcBef>
                <a:spcPts val="1200"/>
              </a:spcBef>
              <a:spcAft>
                <a:spcPts val="0"/>
              </a:spcAft>
              <a:buClr>
                <a:schemeClr val="dk1"/>
              </a:buClr>
              <a:buSzPts val="1800"/>
              <a:buChar char="•"/>
              <a:defRPr/>
            </a:lvl6pPr>
            <a:lvl7pPr marL="3200400" lvl="6" indent="-342900" algn="l">
              <a:lnSpc>
                <a:spcPct val="100000"/>
              </a:lnSpc>
              <a:spcBef>
                <a:spcPts val="480"/>
              </a:spcBef>
              <a:spcAft>
                <a:spcPts val="0"/>
              </a:spcAft>
              <a:buClr>
                <a:schemeClr val="dk1"/>
              </a:buClr>
              <a:buSzPts val="1800"/>
              <a:buChar char="•"/>
              <a:defRPr/>
            </a:lvl7pPr>
            <a:lvl8pPr marL="3657600" lvl="7" indent="-342900" algn="l">
              <a:lnSpc>
                <a:spcPct val="100000"/>
              </a:lnSpc>
              <a:spcBef>
                <a:spcPts val="480"/>
              </a:spcBef>
              <a:spcAft>
                <a:spcPts val="0"/>
              </a:spcAft>
              <a:buClr>
                <a:schemeClr val="dk1"/>
              </a:buClr>
              <a:buSzPts val="1800"/>
              <a:buChar char="•"/>
              <a:defRPr/>
            </a:lvl8pPr>
            <a:lvl9pPr marL="4114800" lvl="8" indent="-342900" algn="l">
              <a:lnSpc>
                <a:spcPct val="100000"/>
              </a:lnSpc>
              <a:spcBef>
                <a:spcPts val="480"/>
              </a:spcBef>
              <a:spcAft>
                <a:spcPts val="0"/>
              </a:spcAft>
              <a:buClr>
                <a:schemeClr val="dk1"/>
              </a:buClr>
              <a:buSzPts val="1800"/>
              <a:buChar char="•"/>
              <a:defRPr/>
            </a:lvl9pPr>
          </a:lstStyle>
          <a:p>
            <a:endParaRPr/>
          </a:p>
        </p:txBody>
      </p:sp>
      <p:sp>
        <p:nvSpPr>
          <p:cNvPr id="182" name="Google Shape;182;p27"/>
          <p:cNvSpPr txBox="1">
            <a:spLocks noGrp="1"/>
          </p:cNvSpPr>
          <p:nvPr>
            <p:ph type="sldNum" idx="12"/>
          </p:nvPr>
        </p:nvSpPr>
        <p:spPr>
          <a:xfrm>
            <a:off x="11409045" y="6333135"/>
            <a:ext cx="731600" cy="524800"/>
          </a:xfrm>
          <a:prstGeom prst="rect">
            <a:avLst/>
          </a:prstGeom>
          <a:noFill/>
          <a:ln>
            <a:noFill/>
          </a:ln>
        </p:spPr>
        <p:txBody>
          <a:bodyPr spcFirstLastPara="1" wrap="square" lIns="91425" tIns="91425" rIns="91425" bIns="91425" anchor="t" anchorCtr="0">
            <a:noAutofit/>
          </a:bodyPr>
          <a:lstStyle>
            <a:lvl1pPr marL="0" lvl="0" indent="0" algn="r">
              <a:buClr>
                <a:srgbClr val="006C92"/>
              </a:buClr>
              <a:buSzPts val="1733"/>
              <a:buFont typeface="Calibri"/>
              <a:buNone/>
              <a:defRPr sz="1733" b="0" i="0" u="none" strike="noStrike" cap="none">
                <a:solidFill>
                  <a:srgbClr val="006C92"/>
                </a:solidFill>
                <a:latin typeface="Calibri"/>
                <a:ea typeface="Calibri"/>
                <a:cs typeface="Calibri"/>
                <a:sym typeface="Calibri"/>
              </a:defRPr>
            </a:lvl1pPr>
            <a:lvl2pPr marL="0" lvl="1" indent="0" algn="r">
              <a:buClr>
                <a:srgbClr val="006C92"/>
              </a:buClr>
              <a:buSzPts val="1733"/>
              <a:buFont typeface="Calibri"/>
              <a:buNone/>
              <a:defRPr sz="1733" b="0" i="0" u="none" strike="noStrike" cap="none">
                <a:solidFill>
                  <a:srgbClr val="006C92"/>
                </a:solidFill>
                <a:latin typeface="Calibri"/>
                <a:ea typeface="Calibri"/>
                <a:cs typeface="Calibri"/>
                <a:sym typeface="Calibri"/>
              </a:defRPr>
            </a:lvl2pPr>
            <a:lvl3pPr marL="0" lvl="2" indent="0" algn="r">
              <a:buClr>
                <a:srgbClr val="006C92"/>
              </a:buClr>
              <a:buSzPts val="1733"/>
              <a:buFont typeface="Calibri"/>
              <a:buNone/>
              <a:defRPr sz="1733" b="0" i="0" u="none" strike="noStrike" cap="none">
                <a:solidFill>
                  <a:srgbClr val="006C92"/>
                </a:solidFill>
                <a:latin typeface="Calibri"/>
                <a:ea typeface="Calibri"/>
                <a:cs typeface="Calibri"/>
                <a:sym typeface="Calibri"/>
              </a:defRPr>
            </a:lvl3pPr>
            <a:lvl4pPr marL="0" lvl="3" indent="0" algn="r">
              <a:buClr>
                <a:srgbClr val="006C92"/>
              </a:buClr>
              <a:buSzPts val="1733"/>
              <a:buFont typeface="Calibri"/>
              <a:buNone/>
              <a:defRPr sz="1733" b="0" i="0" u="none" strike="noStrike" cap="none">
                <a:solidFill>
                  <a:srgbClr val="006C92"/>
                </a:solidFill>
                <a:latin typeface="Calibri"/>
                <a:ea typeface="Calibri"/>
                <a:cs typeface="Calibri"/>
                <a:sym typeface="Calibri"/>
              </a:defRPr>
            </a:lvl4pPr>
            <a:lvl5pPr marL="0" lvl="4" indent="0" algn="r">
              <a:buClr>
                <a:srgbClr val="006C92"/>
              </a:buClr>
              <a:buSzPts val="1733"/>
              <a:buFont typeface="Calibri"/>
              <a:buNone/>
              <a:defRPr sz="1733" b="0" i="0" u="none" strike="noStrike" cap="none">
                <a:solidFill>
                  <a:srgbClr val="006C92"/>
                </a:solidFill>
                <a:latin typeface="Calibri"/>
                <a:ea typeface="Calibri"/>
                <a:cs typeface="Calibri"/>
                <a:sym typeface="Calibri"/>
              </a:defRPr>
            </a:lvl5pPr>
            <a:lvl6pPr marL="0" lvl="5" indent="0" algn="r">
              <a:buClr>
                <a:srgbClr val="006C92"/>
              </a:buClr>
              <a:buSzPts val="1733"/>
              <a:buFont typeface="Calibri"/>
              <a:buNone/>
              <a:defRPr sz="1733" b="0" i="0" u="none" strike="noStrike" cap="none">
                <a:solidFill>
                  <a:srgbClr val="006C92"/>
                </a:solidFill>
                <a:latin typeface="Calibri"/>
                <a:ea typeface="Calibri"/>
                <a:cs typeface="Calibri"/>
                <a:sym typeface="Calibri"/>
              </a:defRPr>
            </a:lvl6pPr>
            <a:lvl7pPr marL="0" lvl="6" indent="0" algn="r">
              <a:buClr>
                <a:srgbClr val="006C92"/>
              </a:buClr>
              <a:buSzPts val="1733"/>
              <a:buFont typeface="Calibri"/>
              <a:buNone/>
              <a:defRPr sz="1733" b="0" i="0" u="none" strike="noStrike" cap="none">
                <a:solidFill>
                  <a:srgbClr val="006C92"/>
                </a:solidFill>
                <a:latin typeface="Calibri"/>
                <a:ea typeface="Calibri"/>
                <a:cs typeface="Calibri"/>
                <a:sym typeface="Calibri"/>
              </a:defRPr>
            </a:lvl7pPr>
            <a:lvl8pPr marL="0" lvl="7" indent="0" algn="r">
              <a:buClr>
                <a:srgbClr val="006C92"/>
              </a:buClr>
              <a:buSzPts val="1733"/>
              <a:buFont typeface="Calibri"/>
              <a:buNone/>
              <a:defRPr sz="1733" b="0" i="0" u="none" strike="noStrike" cap="none">
                <a:solidFill>
                  <a:srgbClr val="006C92"/>
                </a:solidFill>
                <a:latin typeface="Calibri"/>
                <a:ea typeface="Calibri"/>
                <a:cs typeface="Calibri"/>
                <a:sym typeface="Calibri"/>
              </a:defRPr>
            </a:lvl8pPr>
            <a:lvl9pPr marL="0" lvl="8" indent="0" algn="r">
              <a:buClr>
                <a:srgbClr val="006C92"/>
              </a:buClr>
              <a:buSzPts val="1733"/>
              <a:buFont typeface="Calibri"/>
              <a:buNone/>
              <a:defRPr sz="1733" b="0" i="0" u="none" strike="noStrike" cap="none">
                <a:solidFill>
                  <a:srgbClr val="006C92"/>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extLst>
    <p:ext uri="{DCECCB84-F9BA-43D5-87BE-67443E8EF086}">
      <p15:sldGuideLst xmlns:p15="http://schemas.microsoft.com/office/powerpoint/2012/main">
        <p15:guide id="1" orient="horz" pos="1620">
          <p15:clr>
            <a:srgbClr val="FBAE40"/>
          </p15:clr>
        </p15:guide>
      </p15:sldGuideLst>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6_Custom Layout">
  <p:cSld name="6_Custom Layout">
    <p:bg>
      <p:bgPr>
        <a:solidFill>
          <a:schemeClr val="lt1"/>
        </a:solidFill>
        <a:effectLst/>
      </p:bgPr>
    </p:bg>
    <p:spTree>
      <p:nvGrpSpPr>
        <p:cNvPr id="1" name="Shape 183"/>
        <p:cNvGrpSpPr/>
        <p:nvPr/>
      </p:nvGrpSpPr>
      <p:grpSpPr>
        <a:xfrm>
          <a:off x="0" y="0"/>
          <a:ext cx="0" cy="0"/>
          <a:chOff x="0" y="0"/>
          <a:chExt cx="0" cy="0"/>
        </a:xfrm>
      </p:grpSpPr>
      <p:sp>
        <p:nvSpPr>
          <p:cNvPr id="184" name="Google Shape;184;p28"/>
          <p:cNvSpPr/>
          <p:nvPr/>
        </p:nvSpPr>
        <p:spPr>
          <a:xfrm>
            <a:off x="-1091980" y="855527"/>
            <a:ext cx="7634669" cy="7500908"/>
          </a:xfrm>
          <a:custGeom>
            <a:avLst/>
            <a:gdLst/>
            <a:ahLst/>
            <a:cxnLst/>
            <a:rect l="l" t="t" r="r" b="b"/>
            <a:pathLst>
              <a:path w="5899869" h="5796501" extrusionOk="0">
                <a:moveTo>
                  <a:pt x="4431664" y="3180611"/>
                </a:moveTo>
                <a:lnTo>
                  <a:pt x="5620384" y="4369332"/>
                </a:lnTo>
                <a:lnTo>
                  <a:pt x="5327337" y="4679355"/>
                </a:lnTo>
                <a:lnTo>
                  <a:pt x="2960212" y="4667965"/>
                </a:lnTo>
                <a:lnTo>
                  <a:pt x="4431664" y="3180611"/>
                </a:lnTo>
                <a:close/>
                <a:moveTo>
                  <a:pt x="1554481" y="282360"/>
                </a:moveTo>
                <a:lnTo>
                  <a:pt x="2743201" y="1471081"/>
                </a:lnTo>
                <a:lnTo>
                  <a:pt x="799106" y="3423126"/>
                </a:lnTo>
                <a:cubicBezTo>
                  <a:pt x="797781" y="2629321"/>
                  <a:pt x="796455" y="1835515"/>
                  <a:pt x="795130" y="1041710"/>
                </a:cubicBezTo>
                <a:lnTo>
                  <a:pt x="1554481" y="282360"/>
                </a:lnTo>
                <a:close/>
                <a:moveTo>
                  <a:pt x="4711149" y="0"/>
                </a:moveTo>
                <a:lnTo>
                  <a:pt x="5899869" y="1188721"/>
                </a:lnTo>
                <a:lnTo>
                  <a:pt x="1307990" y="5796501"/>
                </a:lnTo>
                <a:lnTo>
                  <a:pt x="0" y="4735002"/>
                </a:lnTo>
                <a:lnTo>
                  <a:pt x="4711149" y="0"/>
                </a:lnTo>
                <a:close/>
              </a:path>
            </a:pathLst>
          </a:custGeom>
          <a:solidFill>
            <a:srgbClr val="006A96">
              <a:alpha val="4313"/>
            </a:srgbClr>
          </a:solidFill>
          <a:ln>
            <a:noFill/>
          </a:ln>
        </p:spPr>
        <p:txBody>
          <a:bodyPr spcFirstLastPara="1" wrap="square" lIns="121900" tIns="60925" rIns="121900" bIns="60925" anchor="ctr" anchorCtr="0">
            <a:noAutofit/>
          </a:bodyPr>
          <a:lstStyle/>
          <a:p>
            <a:pPr marL="0" marR="0" lvl="0" indent="0" algn="ctr" rtl="0">
              <a:spcBef>
                <a:spcPts val="0"/>
              </a:spcBef>
              <a:spcAft>
                <a:spcPts val="0"/>
              </a:spcAft>
              <a:buClr>
                <a:schemeClr val="dk1"/>
              </a:buClr>
              <a:buSzPts val="2400"/>
              <a:buFont typeface="Arial"/>
              <a:buNone/>
            </a:pPr>
            <a:endParaRPr sz="2400" b="0" i="0" u="none" strike="noStrike" cap="none">
              <a:solidFill>
                <a:schemeClr val="lt1"/>
              </a:solidFill>
              <a:latin typeface="Arial"/>
              <a:ea typeface="Arial"/>
              <a:cs typeface="Arial"/>
              <a:sym typeface="Arial"/>
            </a:endParaRPr>
          </a:p>
        </p:txBody>
      </p:sp>
      <p:sp>
        <p:nvSpPr>
          <p:cNvPr id="185" name="Google Shape;185;p28"/>
          <p:cNvSpPr>
            <a:spLocks noGrp="1"/>
          </p:cNvSpPr>
          <p:nvPr>
            <p:ph type="pic" idx="2"/>
          </p:nvPr>
        </p:nvSpPr>
        <p:spPr>
          <a:xfrm>
            <a:off x="520091" y="1384179"/>
            <a:ext cx="2520192" cy="3534655"/>
          </a:xfrm>
          <a:prstGeom prst="rect">
            <a:avLst/>
          </a:prstGeom>
          <a:noFill/>
          <a:ln>
            <a:noFill/>
          </a:ln>
        </p:spPr>
      </p:sp>
      <p:sp>
        <p:nvSpPr>
          <p:cNvPr id="186" name="Google Shape;186;p28"/>
          <p:cNvSpPr txBox="1">
            <a:spLocks noGrp="1"/>
          </p:cNvSpPr>
          <p:nvPr>
            <p:ph type="ctrTitle"/>
          </p:nvPr>
        </p:nvSpPr>
        <p:spPr>
          <a:xfrm>
            <a:off x="-164758" y="250878"/>
            <a:ext cx="12007843" cy="811807"/>
          </a:xfrm>
          <a:prstGeom prst="rect">
            <a:avLst/>
          </a:prstGeom>
          <a:solidFill>
            <a:srgbClr val="006C92"/>
          </a:solidFill>
          <a:ln>
            <a:noFill/>
          </a:ln>
        </p:spPr>
        <p:txBody>
          <a:bodyPr spcFirstLastPara="1" wrap="square" lIns="457200" tIns="0" rIns="0" bIns="0" anchor="ctr" anchorCtr="0">
            <a:noAutofit/>
          </a:bodyPr>
          <a:lstStyle>
            <a:lvl1pPr lvl="0" algn="l">
              <a:lnSpc>
                <a:spcPct val="86666"/>
              </a:lnSpc>
              <a:spcBef>
                <a:spcPts val="0"/>
              </a:spcBef>
              <a:spcAft>
                <a:spcPts val="0"/>
              </a:spcAft>
              <a:buClr>
                <a:schemeClr val="lt1"/>
              </a:buClr>
              <a:buSzPts val="2250"/>
              <a:buFont typeface="Calibri"/>
              <a:buNone/>
              <a:defRPr sz="3000" b="1" cap="none">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87" name="Google Shape;187;p28"/>
          <p:cNvSpPr txBox="1">
            <a:spLocks noGrp="1"/>
          </p:cNvSpPr>
          <p:nvPr>
            <p:ph type="body" idx="1"/>
          </p:nvPr>
        </p:nvSpPr>
        <p:spPr>
          <a:xfrm>
            <a:off x="520093" y="5099914"/>
            <a:ext cx="2520191" cy="1416148"/>
          </a:xfrm>
          <a:prstGeom prst="rect">
            <a:avLst/>
          </a:prstGeom>
          <a:noFill/>
          <a:ln>
            <a:noFill/>
          </a:ln>
        </p:spPr>
        <p:txBody>
          <a:bodyPr spcFirstLastPara="1" wrap="square" lIns="0" tIns="0" rIns="0" bIns="0" anchor="t" anchorCtr="0">
            <a:noAutofit/>
          </a:bodyPr>
          <a:lstStyle>
            <a:lvl1pPr marL="457200" lvl="0" indent="-228600" algn="l">
              <a:lnSpc>
                <a:spcPct val="90000"/>
              </a:lnSpc>
              <a:spcBef>
                <a:spcPts val="600"/>
              </a:spcBef>
              <a:spcAft>
                <a:spcPts val="0"/>
              </a:spcAft>
              <a:buClr>
                <a:srgbClr val="0C68AC"/>
              </a:buClr>
              <a:buSzPts val="1500"/>
              <a:buNone/>
              <a:defRPr sz="2000">
                <a:solidFill>
                  <a:srgbClr val="006C92"/>
                </a:solidFill>
              </a:defRPr>
            </a:lvl1pPr>
            <a:lvl2pPr marL="914400" lvl="1" indent="-228600" algn="l">
              <a:lnSpc>
                <a:spcPct val="90000"/>
              </a:lnSpc>
              <a:spcBef>
                <a:spcPts val="1200"/>
              </a:spcBef>
              <a:spcAft>
                <a:spcPts val="0"/>
              </a:spcAft>
              <a:buClr>
                <a:srgbClr val="0C68AC"/>
              </a:buClr>
              <a:buSzPts val="1500"/>
              <a:buNone/>
              <a:defRPr sz="2000">
                <a:solidFill>
                  <a:srgbClr val="006C92"/>
                </a:solidFill>
              </a:defRPr>
            </a:lvl2pPr>
            <a:lvl3pPr marL="1371600" lvl="2" indent="-228600" algn="l">
              <a:lnSpc>
                <a:spcPct val="90000"/>
              </a:lnSpc>
              <a:spcBef>
                <a:spcPts val="1200"/>
              </a:spcBef>
              <a:spcAft>
                <a:spcPts val="0"/>
              </a:spcAft>
              <a:buClr>
                <a:srgbClr val="0C68AC"/>
              </a:buClr>
              <a:buSzPts val="1500"/>
              <a:buNone/>
              <a:defRPr sz="2000">
                <a:solidFill>
                  <a:srgbClr val="006C92"/>
                </a:solidFill>
              </a:defRPr>
            </a:lvl3pPr>
            <a:lvl4pPr marL="1828800" lvl="3" indent="-228600" algn="l">
              <a:lnSpc>
                <a:spcPct val="90000"/>
              </a:lnSpc>
              <a:spcBef>
                <a:spcPts val="1200"/>
              </a:spcBef>
              <a:spcAft>
                <a:spcPts val="0"/>
              </a:spcAft>
              <a:buClr>
                <a:srgbClr val="0C68AC"/>
              </a:buClr>
              <a:buSzPts val="1500"/>
              <a:buNone/>
              <a:defRPr sz="2000">
                <a:solidFill>
                  <a:srgbClr val="006C92"/>
                </a:solidFill>
              </a:defRPr>
            </a:lvl4pPr>
            <a:lvl5pPr marL="2286000" lvl="4" indent="-228600" algn="l">
              <a:lnSpc>
                <a:spcPct val="90000"/>
              </a:lnSpc>
              <a:spcBef>
                <a:spcPts val="1200"/>
              </a:spcBef>
              <a:spcAft>
                <a:spcPts val="0"/>
              </a:spcAft>
              <a:buClr>
                <a:srgbClr val="0C68AC"/>
              </a:buClr>
              <a:buSzPts val="1500"/>
              <a:buNone/>
              <a:defRPr sz="2000">
                <a:solidFill>
                  <a:srgbClr val="006C92"/>
                </a:solidFill>
              </a:defRPr>
            </a:lvl5pPr>
            <a:lvl6pPr marL="2743200" lvl="5" indent="-342900" algn="l">
              <a:lnSpc>
                <a:spcPct val="100000"/>
              </a:lnSpc>
              <a:spcBef>
                <a:spcPts val="1200"/>
              </a:spcBef>
              <a:spcAft>
                <a:spcPts val="0"/>
              </a:spcAft>
              <a:buClr>
                <a:schemeClr val="dk1"/>
              </a:buClr>
              <a:buSzPts val="1800"/>
              <a:buChar char="•"/>
              <a:defRPr/>
            </a:lvl6pPr>
            <a:lvl7pPr marL="3200400" lvl="6" indent="-342900" algn="l">
              <a:lnSpc>
                <a:spcPct val="100000"/>
              </a:lnSpc>
              <a:spcBef>
                <a:spcPts val="480"/>
              </a:spcBef>
              <a:spcAft>
                <a:spcPts val="0"/>
              </a:spcAft>
              <a:buClr>
                <a:schemeClr val="dk1"/>
              </a:buClr>
              <a:buSzPts val="1800"/>
              <a:buChar char="•"/>
              <a:defRPr/>
            </a:lvl7pPr>
            <a:lvl8pPr marL="3657600" lvl="7" indent="-342900" algn="l">
              <a:lnSpc>
                <a:spcPct val="100000"/>
              </a:lnSpc>
              <a:spcBef>
                <a:spcPts val="480"/>
              </a:spcBef>
              <a:spcAft>
                <a:spcPts val="0"/>
              </a:spcAft>
              <a:buClr>
                <a:schemeClr val="dk1"/>
              </a:buClr>
              <a:buSzPts val="1800"/>
              <a:buChar char="•"/>
              <a:defRPr/>
            </a:lvl8pPr>
            <a:lvl9pPr marL="4114800" lvl="8" indent="-342900" algn="l">
              <a:lnSpc>
                <a:spcPct val="100000"/>
              </a:lnSpc>
              <a:spcBef>
                <a:spcPts val="480"/>
              </a:spcBef>
              <a:spcAft>
                <a:spcPts val="0"/>
              </a:spcAft>
              <a:buClr>
                <a:schemeClr val="dk1"/>
              </a:buClr>
              <a:buSzPts val="1800"/>
              <a:buChar char="•"/>
              <a:defRPr/>
            </a:lvl9pPr>
          </a:lstStyle>
          <a:p>
            <a:endParaRPr/>
          </a:p>
        </p:txBody>
      </p:sp>
      <p:sp>
        <p:nvSpPr>
          <p:cNvPr id="188" name="Google Shape;188;p28"/>
          <p:cNvSpPr>
            <a:spLocks noGrp="1"/>
          </p:cNvSpPr>
          <p:nvPr>
            <p:ph type="pic" idx="3"/>
          </p:nvPr>
        </p:nvSpPr>
        <p:spPr>
          <a:xfrm>
            <a:off x="3346885" y="1384179"/>
            <a:ext cx="2520192" cy="3534655"/>
          </a:xfrm>
          <a:prstGeom prst="rect">
            <a:avLst/>
          </a:prstGeom>
          <a:noFill/>
          <a:ln>
            <a:noFill/>
          </a:ln>
        </p:spPr>
      </p:sp>
      <p:sp>
        <p:nvSpPr>
          <p:cNvPr id="189" name="Google Shape;189;p28"/>
          <p:cNvSpPr txBox="1">
            <a:spLocks noGrp="1"/>
          </p:cNvSpPr>
          <p:nvPr>
            <p:ph type="body" idx="4"/>
          </p:nvPr>
        </p:nvSpPr>
        <p:spPr>
          <a:xfrm>
            <a:off x="3346887" y="5099914"/>
            <a:ext cx="2520191" cy="1416148"/>
          </a:xfrm>
          <a:prstGeom prst="rect">
            <a:avLst/>
          </a:prstGeom>
          <a:noFill/>
          <a:ln>
            <a:noFill/>
          </a:ln>
        </p:spPr>
        <p:txBody>
          <a:bodyPr spcFirstLastPara="1" wrap="square" lIns="0" tIns="0" rIns="0" bIns="0" anchor="t" anchorCtr="0">
            <a:noAutofit/>
          </a:bodyPr>
          <a:lstStyle>
            <a:lvl1pPr marL="457200" lvl="0" indent="-228600" algn="l">
              <a:lnSpc>
                <a:spcPct val="90000"/>
              </a:lnSpc>
              <a:spcBef>
                <a:spcPts val="600"/>
              </a:spcBef>
              <a:spcAft>
                <a:spcPts val="0"/>
              </a:spcAft>
              <a:buClr>
                <a:srgbClr val="0C68AC"/>
              </a:buClr>
              <a:buSzPts val="1500"/>
              <a:buNone/>
              <a:defRPr sz="2000">
                <a:solidFill>
                  <a:srgbClr val="006C92"/>
                </a:solidFill>
              </a:defRPr>
            </a:lvl1pPr>
            <a:lvl2pPr marL="914400" lvl="1" indent="-228600" algn="l">
              <a:lnSpc>
                <a:spcPct val="90000"/>
              </a:lnSpc>
              <a:spcBef>
                <a:spcPts val="1200"/>
              </a:spcBef>
              <a:spcAft>
                <a:spcPts val="0"/>
              </a:spcAft>
              <a:buClr>
                <a:srgbClr val="0C68AC"/>
              </a:buClr>
              <a:buSzPts val="1500"/>
              <a:buNone/>
              <a:defRPr sz="2000">
                <a:solidFill>
                  <a:srgbClr val="006C92"/>
                </a:solidFill>
              </a:defRPr>
            </a:lvl2pPr>
            <a:lvl3pPr marL="1371600" lvl="2" indent="-228600" algn="l">
              <a:lnSpc>
                <a:spcPct val="90000"/>
              </a:lnSpc>
              <a:spcBef>
                <a:spcPts val="1200"/>
              </a:spcBef>
              <a:spcAft>
                <a:spcPts val="0"/>
              </a:spcAft>
              <a:buClr>
                <a:srgbClr val="0C68AC"/>
              </a:buClr>
              <a:buSzPts val="1500"/>
              <a:buNone/>
              <a:defRPr sz="2000">
                <a:solidFill>
                  <a:srgbClr val="006C92"/>
                </a:solidFill>
              </a:defRPr>
            </a:lvl3pPr>
            <a:lvl4pPr marL="1828800" lvl="3" indent="-228600" algn="l">
              <a:lnSpc>
                <a:spcPct val="90000"/>
              </a:lnSpc>
              <a:spcBef>
                <a:spcPts val="1200"/>
              </a:spcBef>
              <a:spcAft>
                <a:spcPts val="0"/>
              </a:spcAft>
              <a:buClr>
                <a:srgbClr val="0C68AC"/>
              </a:buClr>
              <a:buSzPts val="1500"/>
              <a:buNone/>
              <a:defRPr sz="2000">
                <a:solidFill>
                  <a:srgbClr val="006C92"/>
                </a:solidFill>
              </a:defRPr>
            </a:lvl4pPr>
            <a:lvl5pPr marL="2286000" lvl="4" indent="-228600" algn="l">
              <a:lnSpc>
                <a:spcPct val="90000"/>
              </a:lnSpc>
              <a:spcBef>
                <a:spcPts val="1200"/>
              </a:spcBef>
              <a:spcAft>
                <a:spcPts val="0"/>
              </a:spcAft>
              <a:buClr>
                <a:srgbClr val="0C68AC"/>
              </a:buClr>
              <a:buSzPts val="1500"/>
              <a:buNone/>
              <a:defRPr sz="2000">
                <a:solidFill>
                  <a:srgbClr val="006C92"/>
                </a:solidFill>
              </a:defRPr>
            </a:lvl5pPr>
            <a:lvl6pPr marL="2743200" lvl="5" indent="-342900" algn="l">
              <a:lnSpc>
                <a:spcPct val="100000"/>
              </a:lnSpc>
              <a:spcBef>
                <a:spcPts val="1200"/>
              </a:spcBef>
              <a:spcAft>
                <a:spcPts val="0"/>
              </a:spcAft>
              <a:buClr>
                <a:schemeClr val="dk1"/>
              </a:buClr>
              <a:buSzPts val="1800"/>
              <a:buChar char="•"/>
              <a:defRPr/>
            </a:lvl6pPr>
            <a:lvl7pPr marL="3200400" lvl="6" indent="-342900" algn="l">
              <a:lnSpc>
                <a:spcPct val="100000"/>
              </a:lnSpc>
              <a:spcBef>
                <a:spcPts val="480"/>
              </a:spcBef>
              <a:spcAft>
                <a:spcPts val="0"/>
              </a:spcAft>
              <a:buClr>
                <a:schemeClr val="dk1"/>
              </a:buClr>
              <a:buSzPts val="1800"/>
              <a:buChar char="•"/>
              <a:defRPr/>
            </a:lvl7pPr>
            <a:lvl8pPr marL="3657600" lvl="7" indent="-342900" algn="l">
              <a:lnSpc>
                <a:spcPct val="100000"/>
              </a:lnSpc>
              <a:spcBef>
                <a:spcPts val="480"/>
              </a:spcBef>
              <a:spcAft>
                <a:spcPts val="0"/>
              </a:spcAft>
              <a:buClr>
                <a:schemeClr val="dk1"/>
              </a:buClr>
              <a:buSzPts val="1800"/>
              <a:buChar char="•"/>
              <a:defRPr/>
            </a:lvl8pPr>
            <a:lvl9pPr marL="4114800" lvl="8" indent="-342900" algn="l">
              <a:lnSpc>
                <a:spcPct val="100000"/>
              </a:lnSpc>
              <a:spcBef>
                <a:spcPts val="480"/>
              </a:spcBef>
              <a:spcAft>
                <a:spcPts val="0"/>
              </a:spcAft>
              <a:buClr>
                <a:schemeClr val="dk1"/>
              </a:buClr>
              <a:buSzPts val="1800"/>
              <a:buChar char="•"/>
              <a:defRPr/>
            </a:lvl9pPr>
          </a:lstStyle>
          <a:p>
            <a:endParaRPr/>
          </a:p>
        </p:txBody>
      </p:sp>
      <p:sp>
        <p:nvSpPr>
          <p:cNvPr id="190" name="Google Shape;190;p28"/>
          <p:cNvSpPr>
            <a:spLocks noGrp="1"/>
          </p:cNvSpPr>
          <p:nvPr>
            <p:ph type="pic" idx="5"/>
          </p:nvPr>
        </p:nvSpPr>
        <p:spPr>
          <a:xfrm>
            <a:off x="6173680" y="1384179"/>
            <a:ext cx="2520192" cy="3534655"/>
          </a:xfrm>
          <a:prstGeom prst="rect">
            <a:avLst/>
          </a:prstGeom>
          <a:noFill/>
          <a:ln>
            <a:noFill/>
          </a:ln>
        </p:spPr>
      </p:sp>
      <p:sp>
        <p:nvSpPr>
          <p:cNvPr id="191" name="Google Shape;191;p28"/>
          <p:cNvSpPr txBox="1">
            <a:spLocks noGrp="1"/>
          </p:cNvSpPr>
          <p:nvPr>
            <p:ph type="body" idx="6"/>
          </p:nvPr>
        </p:nvSpPr>
        <p:spPr>
          <a:xfrm>
            <a:off x="6173682" y="5099914"/>
            <a:ext cx="2520191" cy="1416148"/>
          </a:xfrm>
          <a:prstGeom prst="rect">
            <a:avLst/>
          </a:prstGeom>
          <a:noFill/>
          <a:ln>
            <a:noFill/>
          </a:ln>
        </p:spPr>
        <p:txBody>
          <a:bodyPr spcFirstLastPara="1" wrap="square" lIns="0" tIns="0" rIns="0" bIns="0" anchor="t" anchorCtr="0">
            <a:noAutofit/>
          </a:bodyPr>
          <a:lstStyle>
            <a:lvl1pPr marL="457200" lvl="0" indent="-228600" algn="l">
              <a:lnSpc>
                <a:spcPct val="90000"/>
              </a:lnSpc>
              <a:spcBef>
                <a:spcPts val="600"/>
              </a:spcBef>
              <a:spcAft>
                <a:spcPts val="0"/>
              </a:spcAft>
              <a:buClr>
                <a:srgbClr val="0C68AC"/>
              </a:buClr>
              <a:buSzPts val="1500"/>
              <a:buNone/>
              <a:defRPr sz="2000">
                <a:solidFill>
                  <a:srgbClr val="006C92"/>
                </a:solidFill>
              </a:defRPr>
            </a:lvl1pPr>
            <a:lvl2pPr marL="914400" lvl="1" indent="-228600" algn="l">
              <a:lnSpc>
                <a:spcPct val="90000"/>
              </a:lnSpc>
              <a:spcBef>
                <a:spcPts val="1200"/>
              </a:spcBef>
              <a:spcAft>
                <a:spcPts val="0"/>
              </a:spcAft>
              <a:buClr>
                <a:srgbClr val="0C68AC"/>
              </a:buClr>
              <a:buSzPts val="1500"/>
              <a:buNone/>
              <a:defRPr sz="2000">
                <a:solidFill>
                  <a:srgbClr val="006C92"/>
                </a:solidFill>
              </a:defRPr>
            </a:lvl2pPr>
            <a:lvl3pPr marL="1371600" lvl="2" indent="-228600" algn="l">
              <a:lnSpc>
                <a:spcPct val="90000"/>
              </a:lnSpc>
              <a:spcBef>
                <a:spcPts val="1200"/>
              </a:spcBef>
              <a:spcAft>
                <a:spcPts val="0"/>
              </a:spcAft>
              <a:buClr>
                <a:srgbClr val="0C68AC"/>
              </a:buClr>
              <a:buSzPts val="1500"/>
              <a:buNone/>
              <a:defRPr sz="2000">
                <a:solidFill>
                  <a:srgbClr val="006C92"/>
                </a:solidFill>
              </a:defRPr>
            </a:lvl3pPr>
            <a:lvl4pPr marL="1828800" lvl="3" indent="-228600" algn="l">
              <a:lnSpc>
                <a:spcPct val="90000"/>
              </a:lnSpc>
              <a:spcBef>
                <a:spcPts val="1200"/>
              </a:spcBef>
              <a:spcAft>
                <a:spcPts val="0"/>
              </a:spcAft>
              <a:buClr>
                <a:srgbClr val="0C68AC"/>
              </a:buClr>
              <a:buSzPts val="1500"/>
              <a:buNone/>
              <a:defRPr sz="2000">
                <a:solidFill>
                  <a:srgbClr val="006C92"/>
                </a:solidFill>
              </a:defRPr>
            </a:lvl4pPr>
            <a:lvl5pPr marL="2286000" lvl="4" indent="-228600" algn="l">
              <a:lnSpc>
                <a:spcPct val="90000"/>
              </a:lnSpc>
              <a:spcBef>
                <a:spcPts val="1200"/>
              </a:spcBef>
              <a:spcAft>
                <a:spcPts val="0"/>
              </a:spcAft>
              <a:buClr>
                <a:srgbClr val="0C68AC"/>
              </a:buClr>
              <a:buSzPts val="1500"/>
              <a:buNone/>
              <a:defRPr sz="2000">
                <a:solidFill>
                  <a:srgbClr val="006C92"/>
                </a:solidFill>
              </a:defRPr>
            </a:lvl5pPr>
            <a:lvl6pPr marL="2743200" lvl="5" indent="-342900" algn="l">
              <a:lnSpc>
                <a:spcPct val="100000"/>
              </a:lnSpc>
              <a:spcBef>
                <a:spcPts val="1200"/>
              </a:spcBef>
              <a:spcAft>
                <a:spcPts val="0"/>
              </a:spcAft>
              <a:buClr>
                <a:schemeClr val="dk1"/>
              </a:buClr>
              <a:buSzPts val="1800"/>
              <a:buChar char="•"/>
              <a:defRPr/>
            </a:lvl6pPr>
            <a:lvl7pPr marL="3200400" lvl="6" indent="-342900" algn="l">
              <a:lnSpc>
                <a:spcPct val="100000"/>
              </a:lnSpc>
              <a:spcBef>
                <a:spcPts val="480"/>
              </a:spcBef>
              <a:spcAft>
                <a:spcPts val="0"/>
              </a:spcAft>
              <a:buClr>
                <a:schemeClr val="dk1"/>
              </a:buClr>
              <a:buSzPts val="1800"/>
              <a:buChar char="•"/>
              <a:defRPr/>
            </a:lvl7pPr>
            <a:lvl8pPr marL="3657600" lvl="7" indent="-342900" algn="l">
              <a:lnSpc>
                <a:spcPct val="100000"/>
              </a:lnSpc>
              <a:spcBef>
                <a:spcPts val="480"/>
              </a:spcBef>
              <a:spcAft>
                <a:spcPts val="0"/>
              </a:spcAft>
              <a:buClr>
                <a:schemeClr val="dk1"/>
              </a:buClr>
              <a:buSzPts val="1800"/>
              <a:buChar char="•"/>
              <a:defRPr/>
            </a:lvl8pPr>
            <a:lvl9pPr marL="4114800" lvl="8" indent="-342900" algn="l">
              <a:lnSpc>
                <a:spcPct val="100000"/>
              </a:lnSpc>
              <a:spcBef>
                <a:spcPts val="480"/>
              </a:spcBef>
              <a:spcAft>
                <a:spcPts val="0"/>
              </a:spcAft>
              <a:buClr>
                <a:schemeClr val="dk1"/>
              </a:buClr>
              <a:buSzPts val="1800"/>
              <a:buChar char="•"/>
              <a:defRPr/>
            </a:lvl9pPr>
          </a:lstStyle>
          <a:p>
            <a:endParaRPr/>
          </a:p>
        </p:txBody>
      </p:sp>
      <p:sp>
        <p:nvSpPr>
          <p:cNvPr id="192" name="Google Shape;192;p28"/>
          <p:cNvSpPr>
            <a:spLocks noGrp="1"/>
          </p:cNvSpPr>
          <p:nvPr>
            <p:ph type="pic" idx="7"/>
          </p:nvPr>
        </p:nvSpPr>
        <p:spPr>
          <a:xfrm>
            <a:off x="9078329" y="1397017"/>
            <a:ext cx="2520192" cy="3534655"/>
          </a:xfrm>
          <a:prstGeom prst="rect">
            <a:avLst/>
          </a:prstGeom>
          <a:noFill/>
          <a:ln>
            <a:noFill/>
          </a:ln>
        </p:spPr>
      </p:sp>
      <p:sp>
        <p:nvSpPr>
          <p:cNvPr id="193" name="Google Shape;193;p28"/>
          <p:cNvSpPr txBox="1">
            <a:spLocks noGrp="1"/>
          </p:cNvSpPr>
          <p:nvPr>
            <p:ph type="body" idx="8"/>
          </p:nvPr>
        </p:nvSpPr>
        <p:spPr>
          <a:xfrm>
            <a:off x="9078331" y="5112751"/>
            <a:ext cx="2520191" cy="1416148"/>
          </a:xfrm>
          <a:prstGeom prst="rect">
            <a:avLst/>
          </a:prstGeom>
          <a:noFill/>
          <a:ln>
            <a:noFill/>
          </a:ln>
        </p:spPr>
        <p:txBody>
          <a:bodyPr spcFirstLastPara="1" wrap="square" lIns="0" tIns="0" rIns="0" bIns="0" anchor="t" anchorCtr="0">
            <a:noAutofit/>
          </a:bodyPr>
          <a:lstStyle>
            <a:lvl1pPr marL="457200" lvl="0" indent="-228600" algn="l">
              <a:lnSpc>
                <a:spcPct val="90000"/>
              </a:lnSpc>
              <a:spcBef>
                <a:spcPts val="600"/>
              </a:spcBef>
              <a:spcAft>
                <a:spcPts val="0"/>
              </a:spcAft>
              <a:buClr>
                <a:srgbClr val="0C68AC"/>
              </a:buClr>
              <a:buSzPts val="1500"/>
              <a:buNone/>
              <a:defRPr sz="2000">
                <a:solidFill>
                  <a:srgbClr val="006C92"/>
                </a:solidFill>
              </a:defRPr>
            </a:lvl1pPr>
            <a:lvl2pPr marL="914400" lvl="1" indent="-228600" algn="l">
              <a:lnSpc>
                <a:spcPct val="90000"/>
              </a:lnSpc>
              <a:spcBef>
                <a:spcPts val="1200"/>
              </a:spcBef>
              <a:spcAft>
                <a:spcPts val="0"/>
              </a:spcAft>
              <a:buClr>
                <a:srgbClr val="0C68AC"/>
              </a:buClr>
              <a:buSzPts val="1500"/>
              <a:buNone/>
              <a:defRPr sz="2000">
                <a:solidFill>
                  <a:srgbClr val="006C92"/>
                </a:solidFill>
              </a:defRPr>
            </a:lvl2pPr>
            <a:lvl3pPr marL="1371600" lvl="2" indent="-228600" algn="l">
              <a:lnSpc>
                <a:spcPct val="90000"/>
              </a:lnSpc>
              <a:spcBef>
                <a:spcPts val="1200"/>
              </a:spcBef>
              <a:spcAft>
                <a:spcPts val="0"/>
              </a:spcAft>
              <a:buClr>
                <a:srgbClr val="0C68AC"/>
              </a:buClr>
              <a:buSzPts val="1500"/>
              <a:buNone/>
              <a:defRPr sz="2000">
                <a:solidFill>
                  <a:srgbClr val="006C92"/>
                </a:solidFill>
              </a:defRPr>
            </a:lvl3pPr>
            <a:lvl4pPr marL="1828800" lvl="3" indent="-228600" algn="l">
              <a:lnSpc>
                <a:spcPct val="90000"/>
              </a:lnSpc>
              <a:spcBef>
                <a:spcPts val="1200"/>
              </a:spcBef>
              <a:spcAft>
                <a:spcPts val="0"/>
              </a:spcAft>
              <a:buClr>
                <a:srgbClr val="0C68AC"/>
              </a:buClr>
              <a:buSzPts val="1500"/>
              <a:buNone/>
              <a:defRPr sz="2000">
                <a:solidFill>
                  <a:srgbClr val="006C92"/>
                </a:solidFill>
              </a:defRPr>
            </a:lvl4pPr>
            <a:lvl5pPr marL="2286000" lvl="4" indent="-228600" algn="l">
              <a:lnSpc>
                <a:spcPct val="90000"/>
              </a:lnSpc>
              <a:spcBef>
                <a:spcPts val="1200"/>
              </a:spcBef>
              <a:spcAft>
                <a:spcPts val="0"/>
              </a:spcAft>
              <a:buClr>
                <a:srgbClr val="0C68AC"/>
              </a:buClr>
              <a:buSzPts val="1500"/>
              <a:buNone/>
              <a:defRPr sz="2000">
                <a:solidFill>
                  <a:srgbClr val="006C92"/>
                </a:solidFill>
              </a:defRPr>
            </a:lvl5pPr>
            <a:lvl6pPr marL="2743200" lvl="5" indent="-342900" algn="l">
              <a:lnSpc>
                <a:spcPct val="100000"/>
              </a:lnSpc>
              <a:spcBef>
                <a:spcPts val="1200"/>
              </a:spcBef>
              <a:spcAft>
                <a:spcPts val="0"/>
              </a:spcAft>
              <a:buClr>
                <a:schemeClr val="dk1"/>
              </a:buClr>
              <a:buSzPts val="1800"/>
              <a:buChar char="•"/>
              <a:defRPr/>
            </a:lvl6pPr>
            <a:lvl7pPr marL="3200400" lvl="6" indent="-342900" algn="l">
              <a:lnSpc>
                <a:spcPct val="100000"/>
              </a:lnSpc>
              <a:spcBef>
                <a:spcPts val="480"/>
              </a:spcBef>
              <a:spcAft>
                <a:spcPts val="0"/>
              </a:spcAft>
              <a:buClr>
                <a:schemeClr val="dk1"/>
              </a:buClr>
              <a:buSzPts val="1800"/>
              <a:buChar char="•"/>
              <a:defRPr/>
            </a:lvl7pPr>
            <a:lvl8pPr marL="3657600" lvl="7" indent="-342900" algn="l">
              <a:lnSpc>
                <a:spcPct val="100000"/>
              </a:lnSpc>
              <a:spcBef>
                <a:spcPts val="480"/>
              </a:spcBef>
              <a:spcAft>
                <a:spcPts val="0"/>
              </a:spcAft>
              <a:buClr>
                <a:schemeClr val="dk1"/>
              </a:buClr>
              <a:buSzPts val="1800"/>
              <a:buChar char="•"/>
              <a:defRPr/>
            </a:lvl8pPr>
            <a:lvl9pPr marL="4114800" lvl="8" indent="-342900" algn="l">
              <a:lnSpc>
                <a:spcPct val="100000"/>
              </a:lnSpc>
              <a:spcBef>
                <a:spcPts val="480"/>
              </a:spcBef>
              <a:spcAft>
                <a:spcPts val="0"/>
              </a:spcAft>
              <a:buClr>
                <a:schemeClr val="dk1"/>
              </a:buClr>
              <a:buSzPts val="1800"/>
              <a:buChar char="•"/>
              <a:defRPr/>
            </a:lvl9pPr>
          </a:lstStyle>
          <a:p>
            <a:endParaRPr/>
          </a:p>
        </p:txBody>
      </p:sp>
      <p:sp>
        <p:nvSpPr>
          <p:cNvPr id="194" name="Google Shape;194;p28"/>
          <p:cNvSpPr>
            <a:spLocks noGrp="1"/>
          </p:cNvSpPr>
          <p:nvPr>
            <p:ph type="pic" idx="9"/>
          </p:nvPr>
        </p:nvSpPr>
        <p:spPr>
          <a:xfrm>
            <a:off x="-3275647" y="1565259"/>
            <a:ext cx="2520192" cy="3534655"/>
          </a:xfrm>
          <a:prstGeom prst="rect">
            <a:avLst/>
          </a:prstGeom>
          <a:noFill/>
          <a:ln>
            <a:noFill/>
          </a:ln>
        </p:spPr>
      </p:sp>
      <p:sp>
        <p:nvSpPr>
          <p:cNvPr id="195" name="Google Shape;195;p28"/>
          <p:cNvSpPr txBox="1">
            <a:spLocks noGrp="1"/>
          </p:cNvSpPr>
          <p:nvPr>
            <p:ph type="sldNum" idx="12"/>
          </p:nvPr>
        </p:nvSpPr>
        <p:spPr>
          <a:xfrm>
            <a:off x="11409045" y="6333135"/>
            <a:ext cx="731600" cy="524800"/>
          </a:xfrm>
          <a:prstGeom prst="rect">
            <a:avLst/>
          </a:prstGeom>
          <a:noFill/>
          <a:ln>
            <a:noFill/>
          </a:ln>
        </p:spPr>
        <p:txBody>
          <a:bodyPr spcFirstLastPara="1" wrap="square" lIns="91425" tIns="91425" rIns="91425" bIns="91425" anchor="t" anchorCtr="0">
            <a:noAutofit/>
          </a:bodyPr>
          <a:lstStyle>
            <a:lvl1pPr marL="0" lvl="0" indent="0" algn="r">
              <a:buClr>
                <a:srgbClr val="006C92"/>
              </a:buClr>
              <a:buSzPts val="1733"/>
              <a:buFont typeface="Calibri"/>
              <a:buNone/>
              <a:defRPr sz="1733" b="0" i="0" u="none" strike="noStrike" cap="none">
                <a:solidFill>
                  <a:srgbClr val="006C92"/>
                </a:solidFill>
                <a:latin typeface="Calibri"/>
                <a:ea typeface="Calibri"/>
                <a:cs typeface="Calibri"/>
                <a:sym typeface="Calibri"/>
              </a:defRPr>
            </a:lvl1pPr>
            <a:lvl2pPr marL="0" lvl="1" indent="0" algn="r">
              <a:buClr>
                <a:srgbClr val="006C92"/>
              </a:buClr>
              <a:buSzPts val="1733"/>
              <a:buFont typeface="Calibri"/>
              <a:buNone/>
              <a:defRPr sz="1733" b="0" i="0" u="none" strike="noStrike" cap="none">
                <a:solidFill>
                  <a:srgbClr val="006C92"/>
                </a:solidFill>
                <a:latin typeface="Calibri"/>
                <a:ea typeface="Calibri"/>
                <a:cs typeface="Calibri"/>
                <a:sym typeface="Calibri"/>
              </a:defRPr>
            </a:lvl2pPr>
            <a:lvl3pPr marL="0" lvl="2" indent="0" algn="r">
              <a:buClr>
                <a:srgbClr val="006C92"/>
              </a:buClr>
              <a:buSzPts val="1733"/>
              <a:buFont typeface="Calibri"/>
              <a:buNone/>
              <a:defRPr sz="1733" b="0" i="0" u="none" strike="noStrike" cap="none">
                <a:solidFill>
                  <a:srgbClr val="006C92"/>
                </a:solidFill>
                <a:latin typeface="Calibri"/>
                <a:ea typeface="Calibri"/>
                <a:cs typeface="Calibri"/>
                <a:sym typeface="Calibri"/>
              </a:defRPr>
            </a:lvl3pPr>
            <a:lvl4pPr marL="0" lvl="3" indent="0" algn="r">
              <a:buClr>
                <a:srgbClr val="006C92"/>
              </a:buClr>
              <a:buSzPts val="1733"/>
              <a:buFont typeface="Calibri"/>
              <a:buNone/>
              <a:defRPr sz="1733" b="0" i="0" u="none" strike="noStrike" cap="none">
                <a:solidFill>
                  <a:srgbClr val="006C92"/>
                </a:solidFill>
                <a:latin typeface="Calibri"/>
                <a:ea typeface="Calibri"/>
                <a:cs typeface="Calibri"/>
                <a:sym typeface="Calibri"/>
              </a:defRPr>
            </a:lvl4pPr>
            <a:lvl5pPr marL="0" lvl="4" indent="0" algn="r">
              <a:buClr>
                <a:srgbClr val="006C92"/>
              </a:buClr>
              <a:buSzPts val="1733"/>
              <a:buFont typeface="Calibri"/>
              <a:buNone/>
              <a:defRPr sz="1733" b="0" i="0" u="none" strike="noStrike" cap="none">
                <a:solidFill>
                  <a:srgbClr val="006C92"/>
                </a:solidFill>
                <a:latin typeface="Calibri"/>
                <a:ea typeface="Calibri"/>
                <a:cs typeface="Calibri"/>
                <a:sym typeface="Calibri"/>
              </a:defRPr>
            </a:lvl5pPr>
            <a:lvl6pPr marL="0" lvl="5" indent="0" algn="r">
              <a:buClr>
                <a:srgbClr val="006C92"/>
              </a:buClr>
              <a:buSzPts val="1733"/>
              <a:buFont typeface="Calibri"/>
              <a:buNone/>
              <a:defRPr sz="1733" b="0" i="0" u="none" strike="noStrike" cap="none">
                <a:solidFill>
                  <a:srgbClr val="006C92"/>
                </a:solidFill>
                <a:latin typeface="Calibri"/>
                <a:ea typeface="Calibri"/>
                <a:cs typeface="Calibri"/>
                <a:sym typeface="Calibri"/>
              </a:defRPr>
            </a:lvl6pPr>
            <a:lvl7pPr marL="0" lvl="6" indent="0" algn="r">
              <a:buClr>
                <a:srgbClr val="006C92"/>
              </a:buClr>
              <a:buSzPts val="1733"/>
              <a:buFont typeface="Calibri"/>
              <a:buNone/>
              <a:defRPr sz="1733" b="0" i="0" u="none" strike="noStrike" cap="none">
                <a:solidFill>
                  <a:srgbClr val="006C92"/>
                </a:solidFill>
                <a:latin typeface="Calibri"/>
                <a:ea typeface="Calibri"/>
                <a:cs typeface="Calibri"/>
                <a:sym typeface="Calibri"/>
              </a:defRPr>
            </a:lvl7pPr>
            <a:lvl8pPr marL="0" lvl="7" indent="0" algn="r">
              <a:buClr>
                <a:srgbClr val="006C92"/>
              </a:buClr>
              <a:buSzPts val="1733"/>
              <a:buFont typeface="Calibri"/>
              <a:buNone/>
              <a:defRPr sz="1733" b="0" i="0" u="none" strike="noStrike" cap="none">
                <a:solidFill>
                  <a:srgbClr val="006C92"/>
                </a:solidFill>
                <a:latin typeface="Calibri"/>
                <a:ea typeface="Calibri"/>
                <a:cs typeface="Calibri"/>
                <a:sym typeface="Calibri"/>
              </a:defRPr>
            </a:lvl8pPr>
            <a:lvl9pPr marL="0" lvl="8" indent="0" algn="r">
              <a:buClr>
                <a:srgbClr val="006C92"/>
              </a:buClr>
              <a:buSzPts val="1733"/>
              <a:buFont typeface="Calibri"/>
              <a:buNone/>
              <a:defRPr sz="1733" b="0" i="0" u="none" strike="noStrike" cap="none">
                <a:solidFill>
                  <a:srgbClr val="006C92"/>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5_Custom Layout">
  <p:cSld name="5_Custom Layout">
    <p:bg>
      <p:bgPr>
        <a:solidFill>
          <a:srgbClr val="006A96"/>
        </a:solidFill>
        <a:effectLst/>
      </p:bgPr>
    </p:bg>
    <p:spTree>
      <p:nvGrpSpPr>
        <p:cNvPr id="1" name="Shape 196"/>
        <p:cNvGrpSpPr/>
        <p:nvPr/>
      </p:nvGrpSpPr>
      <p:grpSpPr>
        <a:xfrm>
          <a:off x="0" y="0"/>
          <a:ext cx="0" cy="0"/>
          <a:chOff x="0" y="0"/>
          <a:chExt cx="0" cy="0"/>
        </a:xfrm>
      </p:grpSpPr>
      <p:sp>
        <p:nvSpPr>
          <p:cNvPr id="197" name="Google Shape;197;p29"/>
          <p:cNvSpPr/>
          <p:nvPr/>
        </p:nvSpPr>
        <p:spPr>
          <a:xfrm>
            <a:off x="-1091980" y="855527"/>
            <a:ext cx="7634669" cy="7500908"/>
          </a:xfrm>
          <a:custGeom>
            <a:avLst/>
            <a:gdLst/>
            <a:ahLst/>
            <a:cxnLst/>
            <a:rect l="l" t="t" r="r" b="b"/>
            <a:pathLst>
              <a:path w="5899869" h="5796501" extrusionOk="0">
                <a:moveTo>
                  <a:pt x="4431664" y="3180611"/>
                </a:moveTo>
                <a:lnTo>
                  <a:pt x="5620384" y="4369332"/>
                </a:lnTo>
                <a:lnTo>
                  <a:pt x="5327337" y="4679355"/>
                </a:lnTo>
                <a:lnTo>
                  <a:pt x="2960212" y="4667965"/>
                </a:lnTo>
                <a:lnTo>
                  <a:pt x="4431664" y="3180611"/>
                </a:lnTo>
                <a:close/>
                <a:moveTo>
                  <a:pt x="1554481" y="282360"/>
                </a:moveTo>
                <a:lnTo>
                  <a:pt x="2743201" y="1471081"/>
                </a:lnTo>
                <a:lnTo>
                  <a:pt x="799106" y="3423126"/>
                </a:lnTo>
                <a:cubicBezTo>
                  <a:pt x="797781" y="2629321"/>
                  <a:pt x="796455" y="1835515"/>
                  <a:pt x="795130" y="1041710"/>
                </a:cubicBezTo>
                <a:lnTo>
                  <a:pt x="1554481" y="282360"/>
                </a:lnTo>
                <a:close/>
                <a:moveTo>
                  <a:pt x="4711149" y="0"/>
                </a:moveTo>
                <a:lnTo>
                  <a:pt x="5899869" y="1188721"/>
                </a:lnTo>
                <a:lnTo>
                  <a:pt x="1307990" y="5796501"/>
                </a:lnTo>
                <a:lnTo>
                  <a:pt x="0" y="4735002"/>
                </a:lnTo>
                <a:lnTo>
                  <a:pt x="4711149" y="0"/>
                </a:lnTo>
                <a:close/>
              </a:path>
            </a:pathLst>
          </a:custGeom>
          <a:solidFill>
            <a:srgbClr val="005783">
              <a:alpha val="27450"/>
            </a:srgbClr>
          </a:solidFill>
          <a:ln>
            <a:noFill/>
          </a:ln>
        </p:spPr>
        <p:txBody>
          <a:bodyPr spcFirstLastPara="1" wrap="square" lIns="121900" tIns="60925" rIns="121900" bIns="60925" anchor="ctr" anchorCtr="0">
            <a:noAutofit/>
          </a:bodyPr>
          <a:lstStyle/>
          <a:p>
            <a:pPr marL="0" marR="0" lvl="0" indent="0" algn="ctr" rtl="0">
              <a:spcBef>
                <a:spcPts val="0"/>
              </a:spcBef>
              <a:spcAft>
                <a:spcPts val="0"/>
              </a:spcAft>
              <a:buClr>
                <a:schemeClr val="dk1"/>
              </a:buClr>
              <a:buSzPts val="2400"/>
              <a:buFont typeface="Arial"/>
              <a:buNone/>
            </a:pPr>
            <a:endParaRPr sz="2400" b="0" i="0" u="none" strike="noStrike" cap="none">
              <a:solidFill>
                <a:schemeClr val="lt1"/>
              </a:solidFill>
              <a:latin typeface="Arial"/>
              <a:ea typeface="Arial"/>
              <a:cs typeface="Arial"/>
              <a:sym typeface="Arial"/>
            </a:endParaRPr>
          </a:p>
        </p:txBody>
      </p:sp>
      <p:sp>
        <p:nvSpPr>
          <p:cNvPr id="198" name="Google Shape;198;p29"/>
          <p:cNvSpPr>
            <a:spLocks noGrp="1"/>
          </p:cNvSpPr>
          <p:nvPr>
            <p:ph type="pic" idx="2"/>
          </p:nvPr>
        </p:nvSpPr>
        <p:spPr>
          <a:xfrm>
            <a:off x="365762" y="1313971"/>
            <a:ext cx="11477324" cy="3534655"/>
          </a:xfrm>
          <a:prstGeom prst="rect">
            <a:avLst/>
          </a:prstGeom>
          <a:noFill/>
          <a:ln>
            <a:noFill/>
          </a:ln>
        </p:spPr>
      </p:sp>
      <p:sp>
        <p:nvSpPr>
          <p:cNvPr id="199" name="Google Shape;199;p29"/>
          <p:cNvSpPr txBox="1">
            <a:spLocks noGrp="1"/>
          </p:cNvSpPr>
          <p:nvPr>
            <p:ph type="ctrTitle"/>
          </p:nvPr>
        </p:nvSpPr>
        <p:spPr>
          <a:xfrm>
            <a:off x="-164758" y="250878"/>
            <a:ext cx="12007843" cy="811807"/>
          </a:xfrm>
          <a:prstGeom prst="rect">
            <a:avLst/>
          </a:prstGeom>
          <a:noFill/>
          <a:ln>
            <a:noFill/>
          </a:ln>
        </p:spPr>
        <p:txBody>
          <a:bodyPr spcFirstLastPara="1" wrap="square" lIns="457200" tIns="0" rIns="0" bIns="0" anchor="ctr" anchorCtr="0">
            <a:noAutofit/>
          </a:bodyPr>
          <a:lstStyle>
            <a:lvl1pPr lvl="0" algn="l">
              <a:lnSpc>
                <a:spcPct val="86666"/>
              </a:lnSpc>
              <a:spcBef>
                <a:spcPts val="0"/>
              </a:spcBef>
              <a:spcAft>
                <a:spcPts val="0"/>
              </a:spcAft>
              <a:buClr>
                <a:srgbClr val="006C92"/>
              </a:buClr>
              <a:buSzPts val="2250"/>
              <a:buFont typeface="Calibri"/>
              <a:buNone/>
              <a:defRPr sz="3000" b="1" cap="none">
                <a:solidFill>
                  <a:srgbClr val="006C92"/>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00" name="Google Shape;200;p29"/>
          <p:cNvSpPr txBox="1">
            <a:spLocks noGrp="1"/>
          </p:cNvSpPr>
          <p:nvPr>
            <p:ph type="body" idx="1"/>
          </p:nvPr>
        </p:nvSpPr>
        <p:spPr>
          <a:xfrm>
            <a:off x="365762" y="5099914"/>
            <a:ext cx="11477324" cy="1416148"/>
          </a:xfrm>
          <a:prstGeom prst="rect">
            <a:avLst/>
          </a:prstGeom>
          <a:noFill/>
          <a:ln>
            <a:noFill/>
          </a:ln>
        </p:spPr>
        <p:txBody>
          <a:bodyPr spcFirstLastPara="1" wrap="square" lIns="0" tIns="0" rIns="0" bIns="0" anchor="t" anchorCtr="0">
            <a:noAutofit/>
          </a:bodyPr>
          <a:lstStyle>
            <a:lvl1pPr marL="457200" lvl="0" indent="-323850" algn="l">
              <a:lnSpc>
                <a:spcPct val="90000"/>
              </a:lnSpc>
              <a:spcBef>
                <a:spcPts val="600"/>
              </a:spcBef>
              <a:spcAft>
                <a:spcPts val="0"/>
              </a:spcAft>
              <a:buClr>
                <a:schemeClr val="lt1"/>
              </a:buClr>
              <a:buSzPts val="1500"/>
              <a:buFont typeface="Arial"/>
              <a:buChar char="•"/>
              <a:defRPr sz="2000">
                <a:solidFill>
                  <a:schemeClr val="lt1"/>
                </a:solidFill>
              </a:defRPr>
            </a:lvl1pPr>
            <a:lvl2pPr marL="914400" lvl="1" indent="-323850" algn="l">
              <a:lnSpc>
                <a:spcPct val="90000"/>
              </a:lnSpc>
              <a:spcBef>
                <a:spcPts val="1200"/>
              </a:spcBef>
              <a:spcAft>
                <a:spcPts val="0"/>
              </a:spcAft>
              <a:buClr>
                <a:schemeClr val="lt1"/>
              </a:buClr>
              <a:buSzPts val="1500"/>
              <a:buFont typeface="Arial"/>
              <a:buChar char="•"/>
              <a:defRPr sz="2000">
                <a:solidFill>
                  <a:schemeClr val="lt1"/>
                </a:solidFill>
              </a:defRPr>
            </a:lvl2pPr>
            <a:lvl3pPr marL="1371600" lvl="2" indent="-323850" algn="l">
              <a:lnSpc>
                <a:spcPct val="90000"/>
              </a:lnSpc>
              <a:spcBef>
                <a:spcPts val="1200"/>
              </a:spcBef>
              <a:spcAft>
                <a:spcPts val="0"/>
              </a:spcAft>
              <a:buClr>
                <a:schemeClr val="lt1"/>
              </a:buClr>
              <a:buSzPts val="1500"/>
              <a:buFont typeface="Arial"/>
              <a:buChar char="•"/>
              <a:defRPr sz="2000">
                <a:solidFill>
                  <a:schemeClr val="lt1"/>
                </a:solidFill>
              </a:defRPr>
            </a:lvl3pPr>
            <a:lvl4pPr marL="1828800" lvl="3" indent="-323850" algn="l">
              <a:lnSpc>
                <a:spcPct val="90000"/>
              </a:lnSpc>
              <a:spcBef>
                <a:spcPts val="1200"/>
              </a:spcBef>
              <a:spcAft>
                <a:spcPts val="0"/>
              </a:spcAft>
              <a:buClr>
                <a:schemeClr val="lt1"/>
              </a:buClr>
              <a:buSzPts val="1500"/>
              <a:buFont typeface="Arial"/>
              <a:buChar char="•"/>
              <a:defRPr sz="2000">
                <a:solidFill>
                  <a:schemeClr val="lt1"/>
                </a:solidFill>
              </a:defRPr>
            </a:lvl4pPr>
            <a:lvl5pPr marL="2286000" lvl="4" indent="-323850" algn="l">
              <a:lnSpc>
                <a:spcPct val="90000"/>
              </a:lnSpc>
              <a:spcBef>
                <a:spcPts val="1200"/>
              </a:spcBef>
              <a:spcAft>
                <a:spcPts val="0"/>
              </a:spcAft>
              <a:buClr>
                <a:schemeClr val="lt1"/>
              </a:buClr>
              <a:buSzPts val="1500"/>
              <a:buFont typeface="Arial"/>
              <a:buChar char="•"/>
              <a:defRPr sz="2000">
                <a:solidFill>
                  <a:schemeClr val="lt1"/>
                </a:solidFill>
              </a:defRPr>
            </a:lvl5pPr>
            <a:lvl6pPr marL="2743200" lvl="5" indent="-342900" algn="l">
              <a:lnSpc>
                <a:spcPct val="100000"/>
              </a:lnSpc>
              <a:spcBef>
                <a:spcPts val="1200"/>
              </a:spcBef>
              <a:spcAft>
                <a:spcPts val="0"/>
              </a:spcAft>
              <a:buClr>
                <a:schemeClr val="dk1"/>
              </a:buClr>
              <a:buSzPts val="1800"/>
              <a:buChar char="•"/>
              <a:defRPr/>
            </a:lvl6pPr>
            <a:lvl7pPr marL="3200400" lvl="6" indent="-342900" algn="l">
              <a:lnSpc>
                <a:spcPct val="100000"/>
              </a:lnSpc>
              <a:spcBef>
                <a:spcPts val="480"/>
              </a:spcBef>
              <a:spcAft>
                <a:spcPts val="0"/>
              </a:spcAft>
              <a:buClr>
                <a:schemeClr val="dk1"/>
              </a:buClr>
              <a:buSzPts val="1800"/>
              <a:buChar char="•"/>
              <a:defRPr/>
            </a:lvl7pPr>
            <a:lvl8pPr marL="3657600" lvl="7" indent="-342900" algn="l">
              <a:lnSpc>
                <a:spcPct val="100000"/>
              </a:lnSpc>
              <a:spcBef>
                <a:spcPts val="480"/>
              </a:spcBef>
              <a:spcAft>
                <a:spcPts val="0"/>
              </a:spcAft>
              <a:buClr>
                <a:schemeClr val="dk1"/>
              </a:buClr>
              <a:buSzPts val="1800"/>
              <a:buChar char="•"/>
              <a:defRPr/>
            </a:lvl8pPr>
            <a:lvl9pPr marL="4114800" lvl="8" indent="-342900" algn="l">
              <a:lnSpc>
                <a:spcPct val="100000"/>
              </a:lnSpc>
              <a:spcBef>
                <a:spcPts val="480"/>
              </a:spcBef>
              <a:spcAft>
                <a:spcPts val="0"/>
              </a:spcAft>
              <a:buClr>
                <a:schemeClr val="dk1"/>
              </a:buClr>
              <a:buSzPts val="1800"/>
              <a:buChar char="•"/>
              <a:defRPr/>
            </a:lvl9pPr>
          </a:lstStyle>
          <a:p>
            <a:endParaRPr/>
          </a:p>
        </p:txBody>
      </p:sp>
      <p:sp>
        <p:nvSpPr>
          <p:cNvPr id="201" name="Google Shape;201;p29"/>
          <p:cNvSpPr txBox="1">
            <a:spLocks noGrp="1"/>
          </p:cNvSpPr>
          <p:nvPr>
            <p:ph type="sldNum" idx="12"/>
          </p:nvPr>
        </p:nvSpPr>
        <p:spPr>
          <a:xfrm>
            <a:off x="11409045" y="6333135"/>
            <a:ext cx="731600" cy="524800"/>
          </a:xfrm>
          <a:prstGeom prst="rect">
            <a:avLst/>
          </a:prstGeom>
          <a:noFill/>
          <a:ln>
            <a:noFill/>
          </a:ln>
        </p:spPr>
        <p:txBody>
          <a:bodyPr spcFirstLastPara="1" wrap="square" lIns="91425" tIns="91425" rIns="91425" bIns="91425" anchor="t" anchorCtr="0">
            <a:noAutofit/>
          </a:bodyPr>
          <a:lstStyle>
            <a:lvl1pPr marL="0" lvl="0" indent="0" algn="r">
              <a:buClr>
                <a:schemeClr val="lt1"/>
              </a:buClr>
              <a:buSzPts val="1733"/>
              <a:buFont typeface="Calibri"/>
              <a:buNone/>
              <a:defRPr sz="1733" b="0" i="0" u="none" strike="noStrike" cap="none">
                <a:solidFill>
                  <a:schemeClr val="lt1"/>
                </a:solidFill>
                <a:latin typeface="Calibri"/>
                <a:ea typeface="Calibri"/>
                <a:cs typeface="Calibri"/>
                <a:sym typeface="Calibri"/>
              </a:defRPr>
            </a:lvl1pPr>
            <a:lvl2pPr marL="0" lvl="1" indent="0" algn="r">
              <a:buClr>
                <a:schemeClr val="lt1"/>
              </a:buClr>
              <a:buSzPts val="1733"/>
              <a:buFont typeface="Calibri"/>
              <a:buNone/>
              <a:defRPr sz="1733" b="0" i="0" u="none" strike="noStrike" cap="none">
                <a:solidFill>
                  <a:schemeClr val="lt1"/>
                </a:solidFill>
                <a:latin typeface="Calibri"/>
                <a:ea typeface="Calibri"/>
                <a:cs typeface="Calibri"/>
                <a:sym typeface="Calibri"/>
              </a:defRPr>
            </a:lvl2pPr>
            <a:lvl3pPr marL="0" lvl="2" indent="0" algn="r">
              <a:buClr>
                <a:schemeClr val="lt1"/>
              </a:buClr>
              <a:buSzPts val="1733"/>
              <a:buFont typeface="Calibri"/>
              <a:buNone/>
              <a:defRPr sz="1733" b="0" i="0" u="none" strike="noStrike" cap="none">
                <a:solidFill>
                  <a:schemeClr val="lt1"/>
                </a:solidFill>
                <a:latin typeface="Calibri"/>
                <a:ea typeface="Calibri"/>
                <a:cs typeface="Calibri"/>
                <a:sym typeface="Calibri"/>
              </a:defRPr>
            </a:lvl3pPr>
            <a:lvl4pPr marL="0" lvl="3" indent="0" algn="r">
              <a:buClr>
                <a:schemeClr val="lt1"/>
              </a:buClr>
              <a:buSzPts val="1733"/>
              <a:buFont typeface="Calibri"/>
              <a:buNone/>
              <a:defRPr sz="1733" b="0" i="0" u="none" strike="noStrike" cap="none">
                <a:solidFill>
                  <a:schemeClr val="lt1"/>
                </a:solidFill>
                <a:latin typeface="Calibri"/>
                <a:ea typeface="Calibri"/>
                <a:cs typeface="Calibri"/>
                <a:sym typeface="Calibri"/>
              </a:defRPr>
            </a:lvl4pPr>
            <a:lvl5pPr marL="0" lvl="4" indent="0" algn="r">
              <a:buClr>
                <a:schemeClr val="lt1"/>
              </a:buClr>
              <a:buSzPts val="1733"/>
              <a:buFont typeface="Calibri"/>
              <a:buNone/>
              <a:defRPr sz="1733" b="0" i="0" u="none" strike="noStrike" cap="none">
                <a:solidFill>
                  <a:schemeClr val="lt1"/>
                </a:solidFill>
                <a:latin typeface="Calibri"/>
                <a:ea typeface="Calibri"/>
                <a:cs typeface="Calibri"/>
                <a:sym typeface="Calibri"/>
              </a:defRPr>
            </a:lvl5pPr>
            <a:lvl6pPr marL="0" lvl="5" indent="0" algn="r">
              <a:buClr>
                <a:schemeClr val="lt1"/>
              </a:buClr>
              <a:buSzPts val="1733"/>
              <a:buFont typeface="Calibri"/>
              <a:buNone/>
              <a:defRPr sz="1733" b="0" i="0" u="none" strike="noStrike" cap="none">
                <a:solidFill>
                  <a:schemeClr val="lt1"/>
                </a:solidFill>
                <a:latin typeface="Calibri"/>
                <a:ea typeface="Calibri"/>
                <a:cs typeface="Calibri"/>
                <a:sym typeface="Calibri"/>
              </a:defRPr>
            </a:lvl6pPr>
            <a:lvl7pPr marL="0" lvl="6" indent="0" algn="r">
              <a:buClr>
                <a:schemeClr val="lt1"/>
              </a:buClr>
              <a:buSzPts val="1733"/>
              <a:buFont typeface="Calibri"/>
              <a:buNone/>
              <a:defRPr sz="1733" b="0" i="0" u="none" strike="noStrike" cap="none">
                <a:solidFill>
                  <a:schemeClr val="lt1"/>
                </a:solidFill>
                <a:latin typeface="Calibri"/>
                <a:ea typeface="Calibri"/>
                <a:cs typeface="Calibri"/>
                <a:sym typeface="Calibri"/>
              </a:defRPr>
            </a:lvl7pPr>
            <a:lvl8pPr marL="0" lvl="7" indent="0" algn="r">
              <a:buClr>
                <a:schemeClr val="lt1"/>
              </a:buClr>
              <a:buSzPts val="1733"/>
              <a:buFont typeface="Calibri"/>
              <a:buNone/>
              <a:defRPr sz="1733" b="0" i="0" u="none" strike="noStrike" cap="none">
                <a:solidFill>
                  <a:schemeClr val="lt1"/>
                </a:solidFill>
                <a:latin typeface="Calibri"/>
                <a:ea typeface="Calibri"/>
                <a:cs typeface="Calibri"/>
                <a:sym typeface="Calibri"/>
              </a:defRPr>
            </a:lvl8pPr>
            <a:lvl9pPr marL="0" lvl="8" indent="0" algn="r">
              <a:buClr>
                <a:schemeClr val="lt1"/>
              </a:buClr>
              <a:buSzPts val="1733"/>
              <a:buFont typeface="Calibri"/>
              <a:buNone/>
              <a:defRPr sz="1733" b="0" i="0" u="none" strike="noStrike" cap="none">
                <a:solidFill>
                  <a:schemeClr val="lt1"/>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1_Custom Layout">
  <p:cSld name="1_Custom Layout">
    <p:spTree>
      <p:nvGrpSpPr>
        <p:cNvPr id="1" name="Shape 202"/>
        <p:cNvGrpSpPr/>
        <p:nvPr/>
      </p:nvGrpSpPr>
      <p:grpSpPr>
        <a:xfrm>
          <a:off x="0" y="0"/>
          <a:ext cx="0" cy="0"/>
          <a:chOff x="0" y="0"/>
          <a:chExt cx="0" cy="0"/>
        </a:xfrm>
      </p:grpSpPr>
      <p:sp>
        <p:nvSpPr>
          <p:cNvPr id="203" name="Google Shape;203;p30"/>
          <p:cNvSpPr txBox="1">
            <a:spLocks noGrp="1"/>
          </p:cNvSpPr>
          <p:nvPr>
            <p:ph type="title"/>
          </p:nvPr>
        </p:nvSpPr>
        <p:spPr>
          <a:xfrm>
            <a:off x="428495" y="152400"/>
            <a:ext cx="11371232" cy="914400"/>
          </a:xfrm>
          <a:prstGeom prst="rect">
            <a:avLst/>
          </a:prstGeom>
          <a:noFill/>
          <a:ln>
            <a:noFill/>
          </a:ln>
        </p:spPr>
        <p:txBody>
          <a:bodyPr spcFirstLastPara="1" wrap="square" lIns="0" tIns="0" rIns="91425" bIns="0" anchor="b" anchorCtr="0">
            <a:noAutofit/>
          </a:bodyPr>
          <a:lstStyle>
            <a:lvl1pPr lvl="0" algn="l">
              <a:lnSpc>
                <a:spcPct val="93777"/>
              </a:lnSpc>
              <a:spcBef>
                <a:spcPts val="0"/>
              </a:spcBef>
              <a:spcAft>
                <a:spcPts val="0"/>
              </a:spcAft>
              <a:buClr>
                <a:srgbClr val="007DBA"/>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04" name="Google Shape;204;p30"/>
          <p:cNvSpPr txBox="1">
            <a:spLocks noGrp="1"/>
          </p:cNvSpPr>
          <p:nvPr>
            <p:ph type="sldNum" idx="12"/>
          </p:nvPr>
        </p:nvSpPr>
        <p:spPr>
          <a:xfrm>
            <a:off x="11409045" y="6333135"/>
            <a:ext cx="731600" cy="524800"/>
          </a:xfrm>
          <a:prstGeom prst="rect">
            <a:avLst/>
          </a:prstGeom>
          <a:noFill/>
          <a:ln>
            <a:noFill/>
          </a:ln>
        </p:spPr>
        <p:txBody>
          <a:bodyPr spcFirstLastPara="1" wrap="square" lIns="91425" tIns="91425" rIns="91425" bIns="91425" anchor="t" anchorCtr="0">
            <a:noAutofit/>
          </a:bodyPr>
          <a:lstStyle>
            <a:lvl1pPr marL="0" lvl="0" indent="0" algn="r">
              <a:buClr>
                <a:srgbClr val="006C92"/>
              </a:buClr>
              <a:buSzPts val="1733"/>
              <a:buFont typeface="Calibri"/>
              <a:buNone/>
              <a:defRPr sz="1733" b="0" i="0" u="none" strike="noStrike" cap="none">
                <a:solidFill>
                  <a:srgbClr val="006C92"/>
                </a:solidFill>
                <a:latin typeface="Calibri"/>
                <a:ea typeface="Calibri"/>
                <a:cs typeface="Calibri"/>
                <a:sym typeface="Calibri"/>
              </a:defRPr>
            </a:lvl1pPr>
            <a:lvl2pPr marL="0" lvl="1" indent="0" algn="r">
              <a:buClr>
                <a:srgbClr val="006C92"/>
              </a:buClr>
              <a:buSzPts val="1733"/>
              <a:buFont typeface="Calibri"/>
              <a:buNone/>
              <a:defRPr sz="1733" b="0" i="0" u="none" strike="noStrike" cap="none">
                <a:solidFill>
                  <a:srgbClr val="006C92"/>
                </a:solidFill>
                <a:latin typeface="Calibri"/>
                <a:ea typeface="Calibri"/>
                <a:cs typeface="Calibri"/>
                <a:sym typeface="Calibri"/>
              </a:defRPr>
            </a:lvl2pPr>
            <a:lvl3pPr marL="0" lvl="2" indent="0" algn="r">
              <a:buClr>
                <a:srgbClr val="006C92"/>
              </a:buClr>
              <a:buSzPts val="1733"/>
              <a:buFont typeface="Calibri"/>
              <a:buNone/>
              <a:defRPr sz="1733" b="0" i="0" u="none" strike="noStrike" cap="none">
                <a:solidFill>
                  <a:srgbClr val="006C92"/>
                </a:solidFill>
                <a:latin typeface="Calibri"/>
                <a:ea typeface="Calibri"/>
                <a:cs typeface="Calibri"/>
                <a:sym typeface="Calibri"/>
              </a:defRPr>
            </a:lvl3pPr>
            <a:lvl4pPr marL="0" lvl="3" indent="0" algn="r">
              <a:buClr>
                <a:srgbClr val="006C92"/>
              </a:buClr>
              <a:buSzPts val="1733"/>
              <a:buFont typeface="Calibri"/>
              <a:buNone/>
              <a:defRPr sz="1733" b="0" i="0" u="none" strike="noStrike" cap="none">
                <a:solidFill>
                  <a:srgbClr val="006C92"/>
                </a:solidFill>
                <a:latin typeface="Calibri"/>
                <a:ea typeface="Calibri"/>
                <a:cs typeface="Calibri"/>
                <a:sym typeface="Calibri"/>
              </a:defRPr>
            </a:lvl4pPr>
            <a:lvl5pPr marL="0" lvl="4" indent="0" algn="r">
              <a:buClr>
                <a:srgbClr val="006C92"/>
              </a:buClr>
              <a:buSzPts val="1733"/>
              <a:buFont typeface="Calibri"/>
              <a:buNone/>
              <a:defRPr sz="1733" b="0" i="0" u="none" strike="noStrike" cap="none">
                <a:solidFill>
                  <a:srgbClr val="006C92"/>
                </a:solidFill>
                <a:latin typeface="Calibri"/>
                <a:ea typeface="Calibri"/>
                <a:cs typeface="Calibri"/>
                <a:sym typeface="Calibri"/>
              </a:defRPr>
            </a:lvl5pPr>
            <a:lvl6pPr marL="0" lvl="5" indent="0" algn="r">
              <a:buClr>
                <a:srgbClr val="006C92"/>
              </a:buClr>
              <a:buSzPts val="1733"/>
              <a:buFont typeface="Calibri"/>
              <a:buNone/>
              <a:defRPr sz="1733" b="0" i="0" u="none" strike="noStrike" cap="none">
                <a:solidFill>
                  <a:srgbClr val="006C92"/>
                </a:solidFill>
                <a:latin typeface="Calibri"/>
                <a:ea typeface="Calibri"/>
                <a:cs typeface="Calibri"/>
                <a:sym typeface="Calibri"/>
              </a:defRPr>
            </a:lvl6pPr>
            <a:lvl7pPr marL="0" lvl="6" indent="0" algn="r">
              <a:buClr>
                <a:srgbClr val="006C92"/>
              </a:buClr>
              <a:buSzPts val="1733"/>
              <a:buFont typeface="Calibri"/>
              <a:buNone/>
              <a:defRPr sz="1733" b="0" i="0" u="none" strike="noStrike" cap="none">
                <a:solidFill>
                  <a:srgbClr val="006C92"/>
                </a:solidFill>
                <a:latin typeface="Calibri"/>
                <a:ea typeface="Calibri"/>
                <a:cs typeface="Calibri"/>
                <a:sym typeface="Calibri"/>
              </a:defRPr>
            </a:lvl7pPr>
            <a:lvl8pPr marL="0" lvl="7" indent="0" algn="r">
              <a:buClr>
                <a:srgbClr val="006C92"/>
              </a:buClr>
              <a:buSzPts val="1733"/>
              <a:buFont typeface="Calibri"/>
              <a:buNone/>
              <a:defRPr sz="1733" b="0" i="0" u="none" strike="noStrike" cap="none">
                <a:solidFill>
                  <a:srgbClr val="006C92"/>
                </a:solidFill>
                <a:latin typeface="Calibri"/>
                <a:ea typeface="Calibri"/>
                <a:cs typeface="Calibri"/>
                <a:sym typeface="Calibri"/>
              </a:defRPr>
            </a:lvl8pPr>
            <a:lvl9pPr marL="0" lvl="8" indent="0" algn="r">
              <a:buClr>
                <a:srgbClr val="006C92"/>
              </a:buClr>
              <a:buSzPts val="1733"/>
              <a:buFont typeface="Calibri"/>
              <a:buNone/>
              <a:defRPr sz="1733" b="0" i="0" u="none" strike="noStrike" cap="none">
                <a:solidFill>
                  <a:srgbClr val="006C92"/>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5_Title Slide - White+Seal">
  <p:cSld name="5_Title Slide - White+Seal">
    <p:bg>
      <p:bgPr>
        <a:solidFill>
          <a:srgbClr val="13294A"/>
        </a:solidFill>
        <a:effectLst/>
      </p:bgPr>
    </p:bg>
    <p:spTree>
      <p:nvGrpSpPr>
        <p:cNvPr id="1" name="Shape 205"/>
        <p:cNvGrpSpPr/>
        <p:nvPr/>
      </p:nvGrpSpPr>
      <p:grpSpPr>
        <a:xfrm>
          <a:off x="0" y="0"/>
          <a:ext cx="0" cy="0"/>
          <a:chOff x="0" y="0"/>
          <a:chExt cx="0" cy="0"/>
        </a:xfrm>
      </p:grpSpPr>
      <p:sp>
        <p:nvSpPr>
          <p:cNvPr id="206" name="Google Shape;206;p31"/>
          <p:cNvSpPr>
            <a:spLocks noGrp="1"/>
          </p:cNvSpPr>
          <p:nvPr>
            <p:ph type="pic" idx="2"/>
          </p:nvPr>
        </p:nvSpPr>
        <p:spPr>
          <a:xfrm>
            <a:off x="0" y="0"/>
            <a:ext cx="12192000" cy="6858000"/>
          </a:xfrm>
          <a:prstGeom prst="rect">
            <a:avLst/>
          </a:prstGeom>
          <a:noFill/>
          <a:ln>
            <a:noFill/>
          </a:ln>
        </p:spPr>
      </p:sp>
      <p:sp>
        <p:nvSpPr>
          <p:cNvPr id="207" name="Google Shape;207;p31"/>
          <p:cNvSpPr txBox="1">
            <a:spLocks noGrp="1"/>
          </p:cNvSpPr>
          <p:nvPr>
            <p:ph type="ctrTitle"/>
          </p:nvPr>
        </p:nvSpPr>
        <p:spPr>
          <a:xfrm>
            <a:off x="384936" y="1844897"/>
            <a:ext cx="11397600" cy="1470000"/>
          </a:xfrm>
          <a:prstGeom prst="rect">
            <a:avLst/>
          </a:prstGeom>
          <a:noFill/>
          <a:ln>
            <a:noFill/>
          </a:ln>
        </p:spPr>
        <p:txBody>
          <a:bodyPr spcFirstLastPara="1" wrap="square" lIns="0" tIns="0" rIns="0" bIns="0" anchor="b" anchorCtr="0">
            <a:noAutofit/>
          </a:bodyPr>
          <a:lstStyle>
            <a:lvl1pPr lvl="0" algn="l">
              <a:lnSpc>
                <a:spcPct val="83333"/>
              </a:lnSpc>
              <a:spcBef>
                <a:spcPts val="0"/>
              </a:spcBef>
              <a:spcAft>
                <a:spcPts val="0"/>
              </a:spcAft>
              <a:buClr>
                <a:srgbClr val="FFFFFF"/>
              </a:buClr>
              <a:buSzPts val="2700"/>
              <a:buFont typeface="Calibri"/>
              <a:buNone/>
              <a:defRPr sz="3600" b="1" cap="none">
                <a:solidFill>
                  <a:srgbClr val="FFFFFF"/>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08" name="Google Shape;208;p31"/>
          <p:cNvSpPr txBox="1">
            <a:spLocks noGrp="1"/>
          </p:cNvSpPr>
          <p:nvPr>
            <p:ph type="subTitle" idx="1"/>
          </p:nvPr>
        </p:nvSpPr>
        <p:spPr>
          <a:xfrm>
            <a:off x="384936" y="3461119"/>
            <a:ext cx="11397600" cy="2286400"/>
          </a:xfrm>
          <a:prstGeom prst="rect">
            <a:avLst/>
          </a:prstGeom>
          <a:noFill/>
          <a:ln>
            <a:noFill/>
          </a:ln>
        </p:spPr>
        <p:txBody>
          <a:bodyPr spcFirstLastPara="1" wrap="square" lIns="0" tIns="0" rIns="0" bIns="0" anchor="t" anchorCtr="0">
            <a:noAutofit/>
          </a:bodyPr>
          <a:lstStyle>
            <a:lvl1pPr lvl="0" algn="l">
              <a:lnSpc>
                <a:spcPct val="90000"/>
              </a:lnSpc>
              <a:spcBef>
                <a:spcPts val="1067"/>
              </a:spcBef>
              <a:spcAft>
                <a:spcPts val="0"/>
              </a:spcAft>
              <a:buClr>
                <a:srgbClr val="FFFFFF"/>
              </a:buClr>
              <a:buSzPts val="1500"/>
              <a:buNone/>
              <a:defRPr sz="2000">
                <a:solidFill>
                  <a:srgbClr val="FFFFFF"/>
                </a:solidFill>
              </a:defRPr>
            </a:lvl1pPr>
            <a:lvl2pPr lvl="1" algn="ctr">
              <a:lnSpc>
                <a:spcPct val="90000"/>
              </a:lnSpc>
              <a:spcBef>
                <a:spcPts val="1200"/>
              </a:spcBef>
              <a:spcAft>
                <a:spcPts val="0"/>
              </a:spcAft>
              <a:buClr>
                <a:srgbClr val="888888"/>
              </a:buClr>
              <a:buSzPts val="1800"/>
              <a:buNone/>
              <a:defRPr>
                <a:solidFill>
                  <a:srgbClr val="888888"/>
                </a:solidFill>
              </a:defRPr>
            </a:lvl2pPr>
            <a:lvl3pPr lvl="2" algn="ctr">
              <a:lnSpc>
                <a:spcPct val="90000"/>
              </a:lnSpc>
              <a:spcBef>
                <a:spcPts val="1200"/>
              </a:spcBef>
              <a:spcAft>
                <a:spcPts val="0"/>
              </a:spcAft>
              <a:buClr>
                <a:srgbClr val="888888"/>
              </a:buClr>
              <a:buSzPts val="1500"/>
              <a:buNone/>
              <a:defRPr>
                <a:solidFill>
                  <a:srgbClr val="888888"/>
                </a:solidFill>
              </a:defRPr>
            </a:lvl3pPr>
            <a:lvl4pPr lvl="3" algn="ctr">
              <a:lnSpc>
                <a:spcPct val="90000"/>
              </a:lnSpc>
              <a:spcBef>
                <a:spcPts val="1200"/>
              </a:spcBef>
              <a:spcAft>
                <a:spcPts val="0"/>
              </a:spcAft>
              <a:buClr>
                <a:srgbClr val="888888"/>
              </a:buClr>
              <a:buSzPts val="1400"/>
              <a:buNone/>
              <a:defRPr>
                <a:solidFill>
                  <a:srgbClr val="888888"/>
                </a:solidFill>
              </a:defRPr>
            </a:lvl4pPr>
            <a:lvl5pPr lvl="4" algn="ctr">
              <a:lnSpc>
                <a:spcPct val="90000"/>
              </a:lnSpc>
              <a:spcBef>
                <a:spcPts val="1200"/>
              </a:spcBef>
              <a:spcAft>
                <a:spcPts val="0"/>
              </a:spcAft>
              <a:buClr>
                <a:srgbClr val="888888"/>
              </a:buClr>
              <a:buSzPts val="1400"/>
              <a:buNone/>
              <a:defRPr>
                <a:solidFill>
                  <a:srgbClr val="888888"/>
                </a:solidFill>
              </a:defRPr>
            </a:lvl5pPr>
            <a:lvl6pPr lvl="5" algn="ctr">
              <a:lnSpc>
                <a:spcPct val="90000"/>
              </a:lnSpc>
              <a:spcBef>
                <a:spcPts val="1200"/>
              </a:spcBef>
              <a:spcAft>
                <a:spcPts val="0"/>
              </a:spcAft>
              <a:buClr>
                <a:srgbClr val="888888"/>
              </a:buClr>
              <a:buSzPts val="1400"/>
              <a:buNone/>
              <a:defRPr>
                <a:solidFill>
                  <a:srgbClr val="888888"/>
                </a:solidFill>
              </a:defRPr>
            </a:lvl6pPr>
            <a:lvl7pPr lvl="6" algn="ctr">
              <a:lnSpc>
                <a:spcPct val="90000"/>
              </a:lnSpc>
              <a:spcBef>
                <a:spcPts val="533"/>
              </a:spcBef>
              <a:spcAft>
                <a:spcPts val="0"/>
              </a:spcAft>
              <a:buClr>
                <a:srgbClr val="888888"/>
              </a:buClr>
              <a:buSzPts val="1400"/>
              <a:buNone/>
              <a:defRPr>
                <a:solidFill>
                  <a:srgbClr val="888888"/>
                </a:solidFill>
              </a:defRPr>
            </a:lvl7pPr>
            <a:lvl8pPr lvl="7" algn="ctr">
              <a:lnSpc>
                <a:spcPct val="90000"/>
              </a:lnSpc>
              <a:spcBef>
                <a:spcPts val="533"/>
              </a:spcBef>
              <a:spcAft>
                <a:spcPts val="0"/>
              </a:spcAft>
              <a:buClr>
                <a:srgbClr val="888888"/>
              </a:buClr>
              <a:buSzPts val="1400"/>
              <a:buNone/>
              <a:defRPr>
                <a:solidFill>
                  <a:srgbClr val="888888"/>
                </a:solidFill>
              </a:defRPr>
            </a:lvl8pPr>
            <a:lvl9pPr lvl="8" algn="ctr">
              <a:lnSpc>
                <a:spcPct val="90000"/>
              </a:lnSpc>
              <a:spcBef>
                <a:spcPts val="533"/>
              </a:spcBef>
              <a:spcAft>
                <a:spcPts val="0"/>
              </a:spcAft>
              <a:buClr>
                <a:srgbClr val="888888"/>
              </a:buClr>
              <a:buSzPts val="1400"/>
              <a:buNone/>
              <a:defRPr>
                <a:solidFill>
                  <a:srgbClr val="888888"/>
                </a:solidFill>
              </a:defRPr>
            </a:lvl9pPr>
          </a:lstStyle>
          <a:p>
            <a:endParaRPr/>
          </a:p>
        </p:txBody>
      </p:sp>
      <p:pic>
        <p:nvPicPr>
          <p:cNvPr id="209" name="Google Shape;209;p31"/>
          <p:cNvPicPr preferRelativeResize="0"/>
          <p:nvPr/>
        </p:nvPicPr>
        <p:blipFill rotWithShape="1">
          <a:blip r:embed="rId2">
            <a:alphaModFix/>
          </a:blip>
          <a:srcRect/>
          <a:stretch/>
        </p:blipFill>
        <p:spPr>
          <a:xfrm>
            <a:off x="919263" y="6160583"/>
            <a:ext cx="4167383" cy="520923"/>
          </a:xfrm>
          <a:prstGeom prst="rect">
            <a:avLst/>
          </a:prstGeom>
          <a:noFill/>
          <a:ln>
            <a:noFill/>
          </a:ln>
        </p:spPr>
      </p:pic>
      <p:sp>
        <p:nvSpPr>
          <p:cNvPr id="210" name="Google Shape;210;p31"/>
          <p:cNvSpPr/>
          <p:nvPr/>
        </p:nvSpPr>
        <p:spPr>
          <a:xfrm>
            <a:off x="-140757" y="6095999"/>
            <a:ext cx="884980" cy="869475"/>
          </a:xfrm>
          <a:custGeom>
            <a:avLst/>
            <a:gdLst/>
            <a:ahLst/>
            <a:cxnLst/>
            <a:rect l="l" t="t" r="r" b="b"/>
            <a:pathLst>
              <a:path w="5899869" h="5796501" extrusionOk="0">
                <a:moveTo>
                  <a:pt x="4431664" y="3180611"/>
                </a:moveTo>
                <a:lnTo>
                  <a:pt x="5620384" y="4369332"/>
                </a:lnTo>
                <a:lnTo>
                  <a:pt x="4868985" y="5120730"/>
                </a:lnTo>
                <a:lnTo>
                  <a:pt x="2527325" y="5100851"/>
                </a:lnTo>
                <a:close/>
                <a:moveTo>
                  <a:pt x="1554481" y="282360"/>
                </a:moveTo>
                <a:lnTo>
                  <a:pt x="2743201" y="1471081"/>
                </a:lnTo>
                <a:lnTo>
                  <a:pt x="799106" y="3423126"/>
                </a:lnTo>
                <a:cubicBezTo>
                  <a:pt x="797781" y="2629321"/>
                  <a:pt x="796455" y="1835515"/>
                  <a:pt x="795130" y="1041710"/>
                </a:cubicBezTo>
                <a:close/>
                <a:moveTo>
                  <a:pt x="4711149" y="0"/>
                </a:moveTo>
                <a:lnTo>
                  <a:pt x="5899869" y="1188721"/>
                </a:lnTo>
                <a:lnTo>
                  <a:pt x="1307990" y="5796501"/>
                </a:lnTo>
                <a:lnTo>
                  <a:pt x="0" y="4735002"/>
                </a:lnTo>
                <a:close/>
              </a:path>
            </a:pathLst>
          </a:custGeom>
          <a:solidFill>
            <a:srgbClr val="007DBA">
              <a:alpha val="69411"/>
            </a:srgbClr>
          </a:solidFill>
          <a:ln>
            <a:noFill/>
          </a:ln>
        </p:spPr>
        <p:txBody>
          <a:bodyPr spcFirstLastPara="1" wrap="square" lIns="91425" tIns="45700" rIns="91425" bIns="45700" anchor="ctr" anchorCtr="0">
            <a:noAutofit/>
          </a:bodyPr>
          <a:lstStyle/>
          <a:p>
            <a:pPr marL="0" marR="0" lvl="0" indent="0" algn="ctr" rtl="0">
              <a:spcBef>
                <a:spcPts val="0"/>
              </a:spcBef>
              <a:spcAft>
                <a:spcPts val="0"/>
              </a:spcAft>
              <a:buClr>
                <a:schemeClr val="dk1"/>
              </a:buClr>
              <a:buSzPts val="2400"/>
              <a:buFont typeface="Arial"/>
              <a:buNone/>
            </a:pPr>
            <a:endParaRPr sz="2400" b="0" i="0" u="none" strike="noStrike" cap="none">
              <a:solidFill>
                <a:schemeClr val="lt1"/>
              </a:solidFill>
              <a:latin typeface="Calibri"/>
              <a:ea typeface="Calibri"/>
              <a:cs typeface="Calibri"/>
              <a:sym typeface="Calibri"/>
            </a:endParaRPr>
          </a:p>
        </p:txBody>
      </p:sp>
      <p:sp>
        <p:nvSpPr>
          <p:cNvPr id="211" name="Google Shape;211;p31"/>
          <p:cNvSpPr txBox="1">
            <a:spLocks noGrp="1"/>
          </p:cNvSpPr>
          <p:nvPr>
            <p:ph type="sldNum" idx="12"/>
          </p:nvPr>
        </p:nvSpPr>
        <p:spPr>
          <a:xfrm>
            <a:off x="11409045" y="6333135"/>
            <a:ext cx="731600" cy="524800"/>
          </a:xfrm>
          <a:prstGeom prst="rect">
            <a:avLst/>
          </a:prstGeom>
          <a:noFill/>
          <a:ln>
            <a:noFill/>
          </a:ln>
        </p:spPr>
        <p:txBody>
          <a:bodyPr spcFirstLastPara="1" wrap="square" lIns="91425" tIns="91425" rIns="91425" bIns="91425" anchor="t" anchorCtr="0">
            <a:noAutofit/>
          </a:bodyPr>
          <a:lstStyle>
            <a:lvl1pPr marL="0" lvl="0" indent="0" algn="r">
              <a:buClr>
                <a:srgbClr val="006C92"/>
              </a:buClr>
              <a:buSzPts val="1733"/>
              <a:buFont typeface="Calibri"/>
              <a:buNone/>
              <a:defRPr sz="1733" b="0" i="0" u="none" strike="noStrike" cap="none">
                <a:solidFill>
                  <a:srgbClr val="006C92"/>
                </a:solidFill>
                <a:latin typeface="Calibri"/>
                <a:ea typeface="Calibri"/>
                <a:cs typeface="Calibri"/>
                <a:sym typeface="Calibri"/>
              </a:defRPr>
            </a:lvl1pPr>
            <a:lvl2pPr marL="0" lvl="1" indent="0" algn="r">
              <a:buClr>
                <a:srgbClr val="006C92"/>
              </a:buClr>
              <a:buSzPts val="1733"/>
              <a:buFont typeface="Calibri"/>
              <a:buNone/>
              <a:defRPr sz="1733" b="0" i="0" u="none" strike="noStrike" cap="none">
                <a:solidFill>
                  <a:srgbClr val="006C92"/>
                </a:solidFill>
                <a:latin typeface="Calibri"/>
                <a:ea typeface="Calibri"/>
                <a:cs typeface="Calibri"/>
                <a:sym typeface="Calibri"/>
              </a:defRPr>
            </a:lvl2pPr>
            <a:lvl3pPr marL="0" lvl="2" indent="0" algn="r">
              <a:buClr>
                <a:srgbClr val="006C92"/>
              </a:buClr>
              <a:buSzPts val="1733"/>
              <a:buFont typeface="Calibri"/>
              <a:buNone/>
              <a:defRPr sz="1733" b="0" i="0" u="none" strike="noStrike" cap="none">
                <a:solidFill>
                  <a:srgbClr val="006C92"/>
                </a:solidFill>
                <a:latin typeface="Calibri"/>
                <a:ea typeface="Calibri"/>
                <a:cs typeface="Calibri"/>
                <a:sym typeface="Calibri"/>
              </a:defRPr>
            </a:lvl3pPr>
            <a:lvl4pPr marL="0" lvl="3" indent="0" algn="r">
              <a:buClr>
                <a:srgbClr val="006C92"/>
              </a:buClr>
              <a:buSzPts val="1733"/>
              <a:buFont typeface="Calibri"/>
              <a:buNone/>
              <a:defRPr sz="1733" b="0" i="0" u="none" strike="noStrike" cap="none">
                <a:solidFill>
                  <a:srgbClr val="006C92"/>
                </a:solidFill>
                <a:latin typeface="Calibri"/>
                <a:ea typeface="Calibri"/>
                <a:cs typeface="Calibri"/>
                <a:sym typeface="Calibri"/>
              </a:defRPr>
            </a:lvl4pPr>
            <a:lvl5pPr marL="0" lvl="4" indent="0" algn="r">
              <a:buClr>
                <a:srgbClr val="006C92"/>
              </a:buClr>
              <a:buSzPts val="1733"/>
              <a:buFont typeface="Calibri"/>
              <a:buNone/>
              <a:defRPr sz="1733" b="0" i="0" u="none" strike="noStrike" cap="none">
                <a:solidFill>
                  <a:srgbClr val="006C92"/>
                </a:solidFill>
                <a:latin typeface="Calibri"/>
                <a:ea typeface="Calibri"/>
                <a:cs typeface="Calibri"/>
                <a:sym typeface="Calibri"/>
              </a:defRPr>
            </a:lvl5pPr>
            <a:lvl6pPr marL="0" lvl="5" indent="0" algn="r">
              <a:buClr>
                <a:srgbClr val="006C92"/>
              </a:buClr>
              <a:buSzPts val="1733"/>
              <a:buFont typeface="Calibri"/>
              <a:buNone/>
              <a:defRPr sz="1733" b="0" i="0" u="none" strike="noStrike" cap="none">
                <a:solidFill>
                  <a:srgbClr val="006C92"/>
                </a:solidFill>
                <a:latin typeface="Calibri"/>
                <a:ea typeface="Calibri"/>
                <a:cs typeface="Calibri"/>
                <a:sym typeface="Calibri"/>
              </a:defRPr>
            </a:lvl6pPr>
            <a:lvl7pPr marL="0" lvl="6" indent="0" algn="r">
              <a:buClr>
                <a:srgbClr val="006C92"/>
              </a:buClr>
              <a:buSzPts val="1733"/>
              <a:buFont typeface="Calibri"/>
              <a:buNone/>
              <a:defRPr sz="1733" b="0" i="0" u="none" strike="noStrike" cap="none">
                <a:solidFill>
                  <a:srgbClr val="006C92"/>
                </a:solidFill>
                <a:latin typeface="Calibri"/>
                <a:ea typeface="Calibri"/>
                <a:cs typeface="Calibri"/>
                <a:sym typeface="Calibri"/>
              </a:defRPr>
            </a:lvl7pPr>
            <a:lvl8pPr marL="0" lvl="7" indent="0" algn="r">
              <a:buClr>
                <a:srgbClr val="006C92"/>
              </a:buClr>
              <a:buSzPts val="1733"/>
              <a:buFont typeface="Calibri"/>
              <a:buNone/>
              <a:defRPr sz="1733" b="0" i="0" u="none" strike="noStrike" cap="none">
                <a:solidFill>
                  <a:srgbClr val="006C92"/>
                </a:solidFill>
                <a:latin typeface="Calibri"/>
                <a:ea typeface="Calibri"/>
                <a:cs typeface="Calibri"/>
                <a:sym typeface="Calibri"/>
              </a:defRPr>
            </a:lvl8pPr>
            <a:lvl9pPr marL="0" lvl="8" indent="0" algn="r">
              <a:buClr>
                <a:srgbClr val="006C92"/>
              </a:buClr>
              <a:buSzPts val="1733"/>
              <a:buFont typeface="Calibri"/>
              <a:buNone/>
              <a:defRPr sz="1733" b="0" i="0" u="none" strike="noStrike" cap="none">
                <a:solidFill>
                  <a:srgbClr val="006C92"/>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8"/>
        <p:cNvGrpSpPr/>
        <p:nvPr/>
      </p:nvGrpSpPr>
      <p:grpSpPr>
        <a:xfrm>
          <a:off x="0" y="0"/>
          <a:ext cx="0" cy="0"/>
          <a:chOff x="0" y="0"/>
          <a:chExt cx="0" cy="0"/>
        </a:xfrm>
      </p:grpSpPr>
      <p:sp>
        <p:nvSpPr>
          <p:cNvPr id="29" name="Google Shape;29;p4"/>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0" name="Google Shape;30;p4"/>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1" name="Google Shape;31;p4"/>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2" name="Google Shape;32;p4"/>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3" name="Google Shape;33;p4"/>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12"/>
        <p:cNvGrpSpPr/>
        <p:nvPr/>
      </p:nvGrpSpPr>
      <p:grpSpPr>
        <a:xfrm>
          <a:off x="0" y="0"/>
          <a:ext cx="0" cy="0"/>
          <a:chOff x="0" y="0"/>
          <a:chExt cx="0" cy="0"/>
        </a:xfrm>
      </p:grpSpPr>
      <p:sp>
        <p:nvSpPr>
          <p:cNvPr id="213" name="Google Shape;213;p32"/>
          <p:cNvSpPr txBox="1">
            <a:spLocks noGrp="1"/>
          </p:cNvSpPr>
          <p:nvPr>
            <p:ph type="title"/>
          </p:nvPr>
        </p:nvSpPr>
        <p:spPr>
          <a:xfrm>
            <a:off x="838200" y="365125"/>
            <a:ext cx="10515600" cy="1325600"/>
          </a:xfrm>
          <a:prstGeom prst="rect">
            <a:avLst/>
          </a:prstGeom>
          <a:noFill/>
          <a:ln>
            <a:noFill/>
          </a:ln>
        </p:spPr>
        <p:txBody>
          <a:bodyPr spcFirstLastPara="1" wrap="square" lIns="68575" tIns="34275" rIns="68575" bIns="34275" anchor="ctr" anchorCtr="0">
            <a:noAutofit/>
          </a:bodyPr>
          <a:lstStyle>
            <a:lvl1pPr lvl="0" algn="l">
              <a:lnSpc>
                <a:spcPct val="90000"/>
              </a:lnSpc>
              <a:spcBef>
                <a:spcPts val="0"/>
              </a:spcBef>
              <a:spcAft>
                <a:spcPts val="0"/>
              </a:spcAft>
              <a:buClr>
                <a:schemeClr val="dk1"/>
              </a:buClr>
              <a:buSzPts val="14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a:endParaRPr/>
          </a:p>
        </p:txBody>
      </p:sp>
      <p:sp>
        <p:nvSpPr>
          <p:cNvPr id="214" name="Google Shape;214;p32"/>
          <p:cNvSpPr txBox="1">
            <a:spLocks noGrp="1"/>
          </p:cNvSpPr>
          <p:nvPr>
            <p:ph type="dt" idx="10"/>
          </p:nvPr>
        </p:nvSpPr>
        <p:spPr>
          <a:xfrm>
            <a:off x="838200" y="6356351"/>
            <a:ext cx="2743200" cy="365200"/>
          </a:xfrm>
          <a:prstGeom prst="rect">
            <a:avLst/>
          </a:prstGeom>
          <a:noFill/>
          <a:ln>
            <a:noFill/>
          </a:ln>
        </p:spPr>
        <p:txBody>
          <a:bodyPr spcFirstLastPara="1" wrap="square" lIns="68575" tIns="34275" rIns="68575" bIns="34275" anchor="ctr" anchorCtr="0">
            <a:noAutofit/>
          </a:bodyPr>
          <a:lstStyle>
            <a:lvl1pPr marR="0" lvl="0" algn="l" rtl="0">
              <a:lnSpc>
                <a:spcPct val="100000"/>
              </a:lnSpc>
              <a:spcBef>
                <a:spcPts val="0"/>
              </a:spcBef>
              <a:spcAft>
                <a:spcPts val="0"/>
              </a:spcAft>
              <a:buClr>
                <a:schemeClr val="dk1"/>
              </a:buClr>
              <a:buSzPts val="1100"/>
              <a:buFont typeface="Arial"/>
              <a:buNone/>
              <a:defRPr sz="1467" b="0"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chemeClr val="dk1"/>
              </a:buClr>
              <a:buSzPts val="1100"/>
              <a:buFont typeface="Arial"/>
              <a:buNone/>
              <a:defRPr sz="1467"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1100"/>
              <a:buFont typeface="Arial"/>
              <a:buNone/>
              <a:defRPr sz="1467"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1100"/>
              <a:buFont typeface="Arial"/>
              <a:buNone/>
              <a:defRPr sz="1467"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1100"/>
              <a:buFont typeface="Arial"/>
              <a:buNone/>
              <a:defRPr sz="1467"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1100"/>
              <a:buFont typeface="Arial"/>
              <a:buNone/>
              <a:defRPr sz="1467"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1100"/>
              <a:buFont typeface="Arial"/>
              <a:buNone/>
              <a:defRPr sz="1467"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1100"/>
              <a:buFont typeface="Arial"/>
              <a:buNone/>
              <a:defRPr sz="1467"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1100"/>
              <a:buFont typeface="Arial"/>
              <a:buNone/>
              <a:defRPr sz="1467" b="0" i="0" u="none" strike="noStrike" cap="none">
                <a:solidFill>
                  <a:schemeClr val="dk1"/>
                </a:solidFill>
                <a:latin typeface="Arial"/>
                <a:ea typeface="Arial"/>
                <a:cs typeface="Arial"/>
                <a:sym typeface="Arial"/>
              </a:defRPr>
            </a:lvl9pPr>
          </a:lstStyle>
          <a:p>
            <a:endParaRPr/>
          </a:p>
        </p:txBody>
      </p:sp>
      <p:sp>
        <p:nvSpPr>
          <p:cNvPr id="215" name="Google Shape;215;p32"/>
          <p:cNvSpPr txBox="1">
            <a:spLocks noGrp="1"/>
          </p:cNvSpPr>
          <p:nvPr>
            <p:ph type="ftr" idx="11"/>
          </p:nvPr>
        </p:nvSpPr>
        <p:spPr>
          <a:xfrm>
            <a:off x="4038600" y="6356351"/>
            <a:ext cx="4114800" cy="365200"/>
          </a:xfrm>
          <a:prstGeom prst="rect">
            <a:avLst/>
          </a:prstGeom>
          <a:noFill/>
          <a:ln>
            <a:noFill/>
          </a:ln>
        </p:spPr>
        <p:txBody>
          <a:bodyPr spcFirstLastPara="1" wrap="square" lIns="68575" tIns="34275" rIns="68575" bIns="34275" anchor="ctr" anchorCtr="0">
            <a:noAutofit/>
          </a:bodyPr>
          <a:lstStyle>
            <a:lvl1pPr marR="0" lvl="0" algn="ctr" rtl="0">
              <a:lnSpc>
                <a:spcPct val="100000"/>
              </a:lnSpc>
              <a:spcBef>
                <a:spcPts val="0"/>
              </a:spcBef>
              <a:spcAft>
                <a:spcPts val="0"/>
              </a:spcAft>
              <a:buClr>
                <a:schemeClr val="dk1"/>
              </a:buClr>
              <a:buSzPts val="1100"/>
              <a:buFont typeface="Arial"/>
              <a:buNone/>
              <a:defRPr sz="1467" b="0"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chemeClr val="dk1"/>
              </a:buClr>
              <a:buSzPts val="1100"/>
              <a:buFont typeface="Arial"/>
              <a:buNone/>
              <a:defRPr sz="1467"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1100"/>
              <a:buFont typeface="Arial"/>
              <a:buNone/>
              <a:defRPr sz="1467"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1100"/>
              <a:buFont typeface="Arial"/>
              <a:buNone/>
              <a:defRPr sz="1467"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1100"/>
              <a:buFont typeface="Arial"/>
              <a:buNone/>
              <a:defRPr sz="1467"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1100"/>
              <a:buFont typeface="Arial"/>
              <a:buNone/>
              <a:defRPr sz="1467"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1100"/>
              <a:buFont typeface="Arial"/>
              <a:buNone/>
              <a:defRPr sz="1467"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1100"/>
              <a:buFont typeface="Arial"/>
              <a:buNone/>
              <a:defRPr sz="1467"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1100"/>
              <a:buFont typeface="Arial"/>
              <a:buNone/>
              <a:defRPr sz="1467" b="0" i="0" u="none" strike="noStrike" cap="none">
                <a:solidFill>
                  <a:schemeClr val="dk1"/>
                </a:solidFill>
                <a:latin typeface="Arial"/>
                <a:ea typeface="Arial"/>
                <a:cs typeface="Arial"/>
                <a:sym typeface="Arial"/>
              </a:defRPr>
            </a:lvl9pPr>
          </a:lstStyle>
          <a:p>
            <a:endParaRPr/>
          </a:p>
        </p:txBody>
      </p:sp>
      <p:sp>
        <p:nvSpPr>
          <p:cNvPr id="216" name="Google Shape;216;p32"/>
          <p:cNvSpPr txBox="1">
            <a:spLocks noGrp="1"/>
          </p:cNvSpPr>
          <p:nvPr>
            <p:ph type="sldNum" idx="12"/>
          </p:nvPr>
        </p:nvSpPr>
        <p:spPr>
          <a:xfrm>
            <a:off x="8610600" y="6356351"/>
            <a:ext cx="2743200" cy="3652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222"/>
        <p:cNvGrpSpPr/>
        <p:nvPr/>
      </p:nvGrpSpPr>
      <p:grpSpPr>
        <a:xfrm>
          <a:off x="0" y="0"/>
          <a:ext cx="0" cy="0"/>
          <a:chOff x="0" y="0"/>
          <a:chExt cx="0" cy="0"/>
        </a:xfrm>
      </p:grpSpPr>
      <p:sp>
        <p:nvSpPr>
          <p:cNvPr id="223" name="Google Shape;223;p34"/>
          <p:cNvSpPr txBox="1">
            <a:spLocks noGrp="1"/>
          </p:cNvSpPr>
          <p:nvPr>
            <p:ph type="dt" idx="10"/>
          </p:nvPr>
        </p:nvSpPr>
        <p:spPr>
          <a:xfrm>
            <a:off x="8831832" y="6512884"/>
            <a:ext cx="3360400" cy="365200"/>
          </a:xfrm>
          <a:prstGeom prst="rect">
            <a:avLst/>
          </a:prstGeom>
          <a:noFill/>
          <a:ln>
            <a:noFill/>
          </a:ln>
        </p:spPr>
        <p:txBody>
          <a:bodyPr spcFirstLastPara="1" wrap="square" lIns="68575" tIns="34275" rIns="68575" bIns="34275" anchor="t" anchorCtr="0">
            <a:noAutofit/>
          </a:bodyPr>
          <a:lstStyle>
            <a:lvl1pPr marR="0" lvl="0" algn="l" rtl="0">
              <a:spcBef>
                <a:spcPts val="0"/>
              </a:spcBef>
              <a:spcAft>
                <a:spcPts val="0"/>
              </a:spcAft>
              <a:buClr>
                <a:schemeClr val="dk1"/>
              </a:buClr>
              <a:buSzPts val="1100"/>
              <a:buFont typeface="Calibri"/>
              <a:buNone/>
              <a:defRPr sz="1867" b="0" i="0" u="none" strike="noStrike" cap="none">
                <a:solidFill>
                  <a:schemeClr val="dk1"/>
                </a:solidFill>
                <a:latin typeface="Calibri"/>
                <a:ea typeface="Calibri"/>
                <a:cs typeface="Calibri"/>
                <a:sym typeface="Calibri"/>
              </a:defRPr>
            </a:lvl1pPr>
            <a:lvl2pPr marR="0" lvl="1" algn="l" rtl="0">
              <a:spcBef>
                <a:spcPts val="0"/>
              </a:spcBef>
              <a:spcAft>
                <a:spcPts val="0"/>
              </a:spcAft>
              <a:buClr>
                <a:schemeClr val="dk1"/>
              </a:buClr>
              <a:buSzPts val="1100"/>
              <a:buFont typeface="Calibri"/>
              <a:buNone/>
              <a:defRPr sz="1867" b="0" i="0" u="none" strike="noStrike" cap="none">
                <a:solidFill>
                  <a:schemeClr val="dk1"/>
                </a:solidFill>
                <a:latin typeface="Calibri"/>
                <a:ea typeface="Calibri"/>
                <a:cs typeface="Calibri"/>
                <a:sym typeface="Calibri"/>
              </a:defRPr>
            </a:lvl2pPr>
            <a:lvl3pPr marR="0" lvl="2" algn="l" rtl="0">
              <a:spcBef>
                <a:spcPts val="0"/>
              </a:spcBef>
              <a:spcAft>
                <a:spcPts val="0"/>
              </a:spcAft>
              <a:buClr>
                <a:schemeClr val="dk1"/>
              </a:buClr>
              <a:buSzPts val="1100"/>
              <a:buFont typeface="Calibri"/>
              <a:buNone/>
              <a:defRPr sz="1867" b="0" i="0" u="none" strike="noStrike" cap="none">
                <a:solidFill>
                  <a:schemeClr val="dk1"/>
                </a:solidFill>
                <a:latin typeface="Calibri"/>
                <a:ea typeface="Calibri"/>
                <a:cs typeface="Calibri"/>
                <a:sym typeface="Calibri"/>
              </a:defRPr>
            </a:lvl3pPr>
            <a:lvl4pPr marR="0" lvl="3" algn="l" rtl="0">
              <a:spcBef>
                <a:spcPts val="0"/>
              </a:spcBef>
              <a:spcAft>
                <a:spcPts val="0"/>
              </a:spcAft>
              <a:buClr>
                <a:schemeClr val="dk1"/>
              </a:buClr>
              <a:buSzPts val="1100"/>
              <a:buFont typeface="Calibri"/>
              <a:buNone/>
              <a:defRPr sz="1867" b="0" i="0" u="none" strike="noStrike" cap="none">
                <a:solidFill>
                  <a:schemeClr val="dk1"/>
                </a:solidFill>
                <a:latin typeface="Calibri"/>
                <a:ea typeface="Calibri"/>
                <a:cs typeface="Calibri"/>
                <a:sym typeface="Calibri"/>
              </a:defRPr>
            </a:lvl4pPr>
            <a:lvl5pPr marR="0" lvl="4" algn="l" rtl="0">
              <a:spcBef>
                <a:spcPts val="0"/>
              </a:spcBef>
              <a:spcAft>
                <a:spcPts val="0"/>
              </a:spcAft>
              <a:buClr>
                <a:schemeClr val="dk1"/>
              </a:buClr>
              <a:buSzPts val="1100"/>
              <a:buFont typeface="Calibri"/>
              <a:buNone/>
              <a:defRPr sz="1867" b="0" i="0" u="none" strike="noStrike" cap="none">
                <a:solidFill>
                  <a:schemeClr val="dk1"/>
                </a:solidFill>
                <a:latin typeface="Calibri"/>
                <a:ea typeface="Calibri"/>
                <a:cs typeface="Calibri"/>
                <a:sym typeface="Calibri"/>
              </a:defRPr>
            </a:lvl5pPr>
            <a:lvl6pPr marR="0" lvl="5" algn="l" rtl="0">
              <a:spcBef>
                <a:spcPts val="0"/>
              </a:spcBef>
              <a:spcAft>
                <a:spcPts val="0"/>
              </a:spcAft>
              <a:buClr>
                <a:schemeClr val="dk1"/>
              </a:buClr>
              <a:buSzPts val="1100"/>
              <a:buFont typeface="Calibri"/>
              <a:buNone/>
              <a:defRPr sz="1867" b="0" i="0" u="none" strike="noStrike" cap="none">
                <a:solidFill>
                  <a:schemeClr val="dk1"/>
                </a:solidFill>
                <a:latin typeface="Calibri"/>
                <a:ea typeface="Calibri"/>
                <a:cs typeface="Calibri"/>
                <a:sym typeface="Calibri"/>
              </a:defRPr>
            </a:lvl6pPr>
            <a:lvl7pPr marR="0" lvl="6" algn="l" rtl="0">
              <a:spcBef>
                <a:spcPts val="0"/>
              </a:spcBef>
              <a:spcAft>
                <a:spcPts val="0"/>
              </a:spcAft>
              <a:buClr>
                <a:schemeClr val="dk1"/>
              </a:buClr>
              <a:buSzPts val="1100"/>
              <a:buFont typeface="Calibri"/>
              <a:buNone/>
              <a:defRPr sz="1867" b="0" i="0" u="none" strike="noStrike" cap="none">
                <a:solidFill>
                  <a:schemeClr val="dk1"/>
                </a:solidFill>
                <a:latin typeface="Calibri"/>
                <a:ea typeface="Calibri"/>
                <a:cs typeface="Calibri"/>
                <a:sym typeface="Calibri"/>
              </a:defRPr>
            </a:lvl7pPr>
            <a:lvl8pPr marR="0" lvl="7" algn="l" rtl="0">
              <a:spcBef>
                <a:spcPts val="0"/>
              </a:spcBef>
              <a:spcAft>
                <a:spcPts val="0"/>
              </a:spcAft>
              <a:buClr>
                <a:schemeClr val="dk1"/>
              </a:buClr>
              <a:buSzPts val="1100"/>
              <a:buFont typeface="Calibri"/>
              <a:buNone/>
              <a:defRPr sz="1867" b="0" i="0" u="none" strike="noStrike" cap="none">
                <a:solidFill>
                  <a:schemeClr val="dk1"/>
                </a:solidFill>
                <a:latin typeface="Calibri"/>
                <a:ea typeface="Calibri"/>
                <a:cs typeface="Calibri"/>
                <a:sym typeface="Calibri"/>
              </a:defRPr>
            </a:lvl8pPr>
            <a:lvl9pPr marR="0" lvl="8" algn="l" rtl="0">
              <a:spcBef>
                <a:spcPts val="0"/>
              </a:spcBef>
              <a:spcAft>
                <a:spcPts val="0"/>
              </a:spcAft>
              <a:buClr>
                <a:schemeClr val="dk1"/>
              </a:buClr>
              <a:buSzPts val="1100"/>
              <a:buFont typeface="Calibri"/>
              <a:buNone/>
              <a:defRPr sz="1867" b="0" i="0" u="none" strike="noStrike" cap="none">
                <a:solidFill>
                  <a:schemeClr val="dk1"/>
                </a:solidFill>
                <a:latin typeface="Calibri"/>
                <a:ea typeface="Calibri"/>
                <a:cs typeface="Calibri"/>
                <a:sym typeface="Calibri"/>
              </a:defRPr>
            </a:lvl9pPr>
          </a:lstStyle>
          <a:p>
            <a:endParaRPr/>
          </a:p>
        </p:txBody>
      </p:sp>
      <p:sp>
        <p:nvSpPr>
          <p:cNvPr id="224" name="Google Shape;224;p34"/>
          <p:cNvSpPr txBox="1">
            <a:spLocks noGrp="1"/>
          </p:cNvSpPr>
          <p:nvPr>
            <p:ph type="ftr" idx="11"/>
          </p:nvPr>
        </p:nvSpPr>
        <p:spPr>
          <a:xfrm>
            <a:off x="4165600" y="6356351"/>
            <a:ext cx="3860800" cy="365200"/>
          </a:xfrm>
          <a:prstGeom prst="rect">
            <a:avLst/>
          </a:prstGeom>
          <a:noFill/>
          <a:ln>
            <a:noFill/>
          </a:ln>
        </p:spPr>
        <p:txBody>
          <a:bodyPr spcFirstLastPara="1" wrap="square" lIns="68575" tIns="34275" rIns="68575" bIns="34275" anchor="t" anchorCtr="0">
            <a:noAutofit/>
          </a:bodyPr>
          <a:lstStyle>
            <a:lvl1pPr marR="0" lvl="0" algn="l" rtl="0">
              <a:spcBef>
                <a:spcPts val="0"/>
              </a:spcBef>
              <a:spcAft>
                <a:spcPts val="0"/>
              </a:spcAft>
              <a:buClr>
                <a:schemeClr val="dk1"/>
              </a:buClr>
              <a:buSzPts val="1100"/>
              <a:buFont typeface="Calibri"/>
              <a:buNone/>
              <a:defRPr sz="1867" b="0" i="0" u="none" strike="noStrike" cap="none">
                <a:solidFill>
                  <a:schemeClr val="dk1"/>
                </a:solidFill>
                <a:latin typeface="Calibri"/>
                <a:ea typeface="Calibri"/>
                <a:cs typeface="Calibri"/>
                <a:sym typeface="Calibri"/>
              </a:defRPr>
            </a:lvl1pPr>
            <a:lvl2pPr marR="0" lvl="1" algn="l" rtl="0">
              <a:spcBef>
                <a:spcPts val="0"/>
              </a:spcBef>
              <a:spcAft>
                <a:spcPts val="0"/>
              </a:spcAft>
              <a:buClr>
                <a:schemeClr val="dk1"/>
              </a:buClr>
              <a:buSzPts val="1100"/>
              <a:buFont typeface="Calibri"/>
              <a:buNone/>
              <a:defRPr sz="1867" b="0" i="0" u="none" strike="noStrike" cap="none">
                <a:solidFill>
                  <a:schemeClr val="dk1"/>
                </a:solidFill>
                <a:latin typeface="Calibri"/>
                <a:ea typeface="Calibri"/>
                <a:cs typeface="Calibri"/>
                <a:sym typeface="Calibri"/>
              </a:defRPr>
            </a:lvl2pPr>
            <a:lvl3pPr marR="0" lvl="2" algn="l" rtl="0">
              <a:spcBef>
                <a:spcPts val="0"/>
              </a:spcBef>
              <a:spcAft>
                <a:spcPts val="0"/>
              </a:spcAft>
              <a:buClr>
                <a:schemeClr val="dk1"/>
              </a:buClr>
              <a:buSzPts val="1100"/>
              <a:buFont typeface="Calibri"/>
              <a:buNone/>
              <a:defRPr sz="1867" b="0" i="0" u="none" strike="noStrike" cap="none">
                <a:solidFill>
                  <a:schemeClr val="dk1"/>
                </a:solidFill>
                <a:latin typeface="Calibri"/>
                <a:ea typeface="Calibri"/>
                <a:cs typeface="Calibri"/>
                <a:sym typeface="Calibri"/>
              </a:defRPr>
            </a:lvl3pPr>
            <a:lvl4pPr marR="0" lvl="3" algn="l" rtl="0">
              <a:spcBef>
                <a:spcPts val="0"/>
              </a:spcBef>
              <a:spcAft>
                <a:spcPts val="0"/>
              </a:spcAft>
              <a:buClr>
                <a:schemeClr val="dk1"/>
              </a:buClr>
              <a:buSzPts val="1100"/>
              <a:buFont typeface="Calibri"/>
              <a:buNone/>
              <a:defRPr sz="1867" b="0" i="0" u="none" strike="noStrike" cap="none">
                <a:solidFill>
                  <a:schemeClr val="dk1"/>
                </a:solidFill>
                <a:latin typeface="Calibri"/>
                <a:ea typeface="Calibri"/>
                <a:cs typeface="Calibri"/>
                <a:sym typeface="Calibri"/>
              </a:defRPr>
            </a:lvl4pPr>
            <a:lvl5pPr marR="0" lvl="4" algn="l" rtl="0">
              <a:spcBef>
                <a:spcPts val="0"/>
              </a:spcBef>
              <a:spcAft>
                <a:spcPts val="0"/>
              </a:spcAft>
              <a:buClr>
                <a:schemeClr val="dk1"/>
              </a:buClr>
              <a:buSzPts val="1100"/>
              <a:buFont typeface="Calibri"/>
              <a:buNone/>
              <a:defRPr sz="1867" b="0" i="0" u="none" strike="noStrike" cap="none">
                <a:solidFill>
                  <a:schemeClr val="dk1"/>
                </a:solidFill>
                <a:latin typeface="Calibri"/>
                <a:ea typeface="Calibri"/>
                <a:cs typeface="Calibri"/>
                <a:sym typeface="Calibri"/>
              </a:defRPr>
            </a:lvl5pPr>
            <a:lvl6pPr marR="0" lvl="5" algn="l" rtl="0">
              <a:spcBef>
                <a:spcPts val="0"/>
              </a:spcBef>
              <a:spcAft>
                <a:spcPts val="0"/>
              </a:spcAft>
              <a:buClr>
                <a:schemeClr val="dk1"/>
              </a:buClr>
              <a:buSzPts val="1100"/>
              <a:buFont typeface="Calibri"/>
              <a:buNone/>
              <a:defRPr sz="1867" b="0" i="0" u="none" strike="noStrike" cap="none">
                <a:solidFill>
                  <a:schemeClr val="dk1"/>
                </a:solidFill>
                <a:latin typeface="Calibri"/>
                <a:ea typeface="Calibri"/>
                <a:cs typeface="Calibri"/>
                <a:sym typeface="Calibri"/>
              </a:defRPr>
            </a:lvl6pPr>
            <a:lvl7pPr marR="0" lvl="6" algn="l" rtl="0">
              <a:spcBef>
                <a:spcPts val="0"/>
              </a:spcBef>
              <a:spcAft>
                <a:spcPts val="0"/>
              </a:spcAft>
              <a:buClr>
                <a:schemeClr val="dk1"/>
              </a:buClr>
              <a:buSzPts val="1100"/>
              <a:buFont typeface="Calibri"/>
              <a:buNone/>
              <a:defRPr sz="1867" b="0" i="0" u="none" strike="noStrike" cap="none">
                <a:solidFill>
                  <a:schemeClr val="dk1"/>
                </a:solidFill>
                <a:latin typeface="Calibri"/>
                <a:ea typeface="Calibri"/>
                <a:cs typeface="Calibri"/>
                <a:sym typeface="Calibri"/>
              </a:defRPr>
            </a:lvl7pPr>
            <a:lvl8pPr marR="0" lvl="7" algn="l" rtl="0">
              <a:spcBef>
                <a:spcPts val="0"/>
              </a:spcBef>
              <a:spcAft>
                <a:spcPts val="0"/>
              </a:spcAft>
              <a:buClr>
                <a:schemeClr val="dk1"/>
              </a:buClr>
              <a:buSzPts val="1100"/>
              <a:buFont typeface="Calibri"/>
              <a:buNone/>
              <a:defRPr sz="1867" b="0" i="0" u="none" strike="noStrike" cap="none">
                <a:solidFill>
                  <a:schemeClr val="dk1"/>
                </a:solidFill>
                <a:latin typeface="Calibri"/>
                <a:ea typeface="Calibri"/>
                <a:cs typeface="Calibri"/>
                <a:sym typeface="Calibri"/>
              </a:defRPr>
            </a:lvl8pPr>
            <a:lvl9pPr marR="0" lvl="8" algn="l" rtl="0">
              <a:spcBef>
                <a:spcPts val="0"/>
              </a:spcBef>
              <a:spcAft>
                <a:spcPts val="0"/>
              </a:spcAft>
              <a:buClr>
                <a:schemeClr val="dk1"/>
              </a:buClr>
              <a:buSzPts val="1100"/>
              <a:buFont typeface="Calibri"/>
              <a:buNone/>
              <a:defRPr sz="1867" b="0" i="0" u="none" strike="noStrike" cap="none">
                <a:solidFill>
                  <a:schemeClr val="dk1"/>
                </a:solidFill>
                <a:latin typeface="Calibri"/>
                <a:ea typeface="Calibri"/>
                <a:cs typeface="Calibri"/>
                <a:sym typeface="Calibri"/>
              </a:defRPr>
            </a:lvl9pPr>
          </a:lstStyle>
          <a:p>
            <a:endParaRPr/>
          </a:p>
        </p:txBody>
      </p:sp>
      <p:sp>
        <p:nvSpPr>
          <p:cNvPr id="225" name="Google Shape;225;p34"/>
          <p:cNvSpPr txBox="1">
            <a:spLocks noGrp="1"/>
          </p:cNvSpPr>
          <p:nvPr>
            <p:ph type="sldNum" idx="12"/>
          </p:nvPr>
        </p:nvSpPr>
        <p:spPr>
          <a:xfrm>
            <a:off x="8737600" y="6356351"/>
            <a:ext cx="2844800" cy="365200"/>
          </a:xfrm>
          <a:prstGeom prst="rect">
            <a:avLst/>
          </a:prstGeom>
          <a:noFill/>
          <a:ln>
            <a:noFill/>
          </a:ln>
        </p:spPr>
        <p:txBody>
          <a:bodyPr spcFirstLastPara="1" wrap="square" lIns="68575" tIns="34275" rIns="68575" bIns="34275" anchor="t" anchorCtr="0">
            <a:noAutofit/>
          </a:bodyPr>
          <a:lstStyle>
            <a:lvl1pPr marL="0" marR="0" lvl="0" indent="0" algn="l">
              <a:spcBef>
                <a:spcPts val="0"/>
              </a:spcBef>
              <a:buClr>
                <a:schemeClr val="dk1"/>
              </a:buClr>
              <a:buSzPts val="1867"/>
              <a:buFont typeface="Calibri"/>
              <a:buNone/>
              <a:defRPr sz="1867" b="0" i="0" u="none" strike="noStrike" cap="none">
                <a:solidFill>
                  <a:schemeClr val="dk1"/>
                </a:solidFill>
                <a:latin typeface="Calibri"/>
                <a:ea typeface="Calibri"/>
                <a:cs typeface="Calibri"/>
                <a:sym typeface="Calibri"/>
              </a:defRPr>
            </a:lvl1pPr>
            <a:lvl2pPr marL="0" marR="0" lvl="1" indent="0" algn="l">
              <a:spcBef>
                <a:spcPts val="0"/>
              </a:spcBef>
              <a:buClr>
                <a:schemeClr val="dk1"/>
              </a:buClr>
              <a:buSzPts val="1867"/>
              <a:buFont typeface="Calibri"/>
              <a:buNone/>
              <a:defRPr sz="1867" b="0" i="0" u="none" strike="noStrike" cap="none">
                <a:solidFill>
                  <a:schemeClr val="dk1"/>
                </a:solidFill>
                <a:latin typeface="Calibri"/>
                <a:ea typeface="Calibri"/>
                <a:cs typeface="Calibri"/>
                <a:sym typeface="Calibri"/>
              </a:defRPr>
            </a:lvl2pPr>
            <a:lvl3pPr marL="0" marR="0" lvl="2" indent="0" algn="l">
              <a:spcBef>
                <a:spcPts val="0"/>
              </a:spcBef>
              <a:buClr>
                <a:schemeClr val="dk1"/>
              </a:buClr>
              <a:buSzPts val="1867"/>
              <a:buFont typeface="Calibri"/>
              <a:buNone/>
              <a:defRPr sz="1867" b="0" i="0" u="none" strike="noStrike" cap="none">
                <a:solidFill>
                  <a:schemeClr val="dk1"/>
                </a:solidFill>
                <a:latin typeface="Calibri"/>
                <a:ea typeface="Calibri"/>
                <a:cs typeface="Calibri"/>
                <a:sym typeface="Calibri"/>
              </a:defRPr>
            </a:lvl3pPr>
            <a:lvl4pPr marL="0" marR="0" lvl="3" indent="0" algn="l">
              <a:spcBef>
                <a:spcPts val="0"/>
              </a:spcBef>
              <a:buClr>
                <a:schemeClr val="dk1"/>
              </a:buClr>
              <a:buSzPts val="1867"/>
              <a:buFont typeface="Calibri"/>
              <a:buNone/>
              <a:defRPr sz="1867" b="0" i="0" u="none" strike="noStrike" cap="none">
                <a:solidFill>
                  <a:schemeClr val="dk1"/>
                </a:solidFill>
                <a:latin typeface="Calibri"/>
                <a:ea typeface="Calibri"/>
                <a:cs typeface="Calibri"/>
                <a:sym typeface="Calibri"/>
              </a:defRPr>
            </a:lvl4pPr>
            <a:lvl5pPr marL="0" marR="0" lvl="4" indent="0" algn="l">
              <a:spcBef>
                <a:spcPts val="0"/>
              </a:spcBef>
              <a:buClr>
                <a:schemeClr val="dk1"/>
              </a:buClr>
              <a:buSzPts val="1867"/>
              <a:buFont typeface="Calibri"/>
              <a:buNone/>
              <a:defRPr sz="1867" b="0" i="0" u="none" strike="noStrike" cap="none">
                <a:solidFill>
                  <a:schemeClr val="dk1"/>
                </a:solidFill>
                <a:latin typeface="Calibri"/>
                <a:ea typeface="Calibri"/>
                <a:cs typeface="Calibri"/>
                <a:sym typeface="Calibri"/>
              </a:defRPr>
            </a:lvl5pPr>
            <a:lvl6pPr marL="0" marR="0" lvl="5" indent="0" algn="l">
              <a:spcBef>
                <a:spcPts val="0"/>
              </a:spcBef>
              <a:buClr>
                <a:schemeClr val="dk1"/>
              </a:buClr>
              <a:buSzPts val="1867"/>
              <a:buFont typeface="Calibri"/>
              <a:buNone/>
              <a:defRPr sz="1867" b="0" i="0" u="none" strike="noStrike" cap="none">
                <a:solidFill>
                  <a:schemeClr val="dk1"/>
                </a:solidFill>
                <a:latin typeface="Calibri"/>
                <a:ea typeface="Calibri"/>
                <a:cs typeface="Calibri"/>
                <a:sym typeface="Calibri"/>
              </a:defRPr>
            </a:lvl6pPr>
            <a:lvl7pPr marL="0" marR="0" lvl="6" indent="0" algn="l">
              <a:spcBef>
                <a:spcPts val="0"/>
              </a:spcBef>
              <a:buClr>
                <a:schemeClr val="dk1"/>
              </a:buClr>
              <a:buSzPts val="1867"/>
              <a:buFont typeface="Calibri"/>
              <a:buNone/>
              <a:defRPr sz="1867" b="0" i="0" u="none" strike="noStrike" cap="none">
                <a:solidFill>
                  <a:schemeClr val="dk1"/>
                </a:solidFill>
                <a:latin typeface="Calibri"/>
                <a:ea typeface="Calibri"/>
                <a:cs typeface="Calibri"/>
                <a:sym typeface="Calibri"/>
              </a:defRPr>
            </a:lvl7pPr>
            <a:lvl8pPr marL="0" marR="0" lvl="7" indent="0" algn="l">
              <a:spcBef>
                <a:spcPts val="0"/>
              </a:spcBef>
              <a:buClr>
                <a:schemeClr val="dk1"/>
              </a:buClr>
              <a:buSzPts val="1867"/>
              <a:buFont typeface="Calibri"/>
              <a:buNone/>
              <a:defRPr sz="1867" b="0" i="0" u="none" strike="noStrike" cap="none">
                <a:solidFill>
                  <a:schemeClr val="dk1"/>
                </a:solidFill>
                <a:latin typeface="Calibri"/>
                <a:ea typeface="Calibri"/>
                <a:cs typeface="Calibri"/>
                <a:sym typeface="Calibri"/>
              </a:defRPr>
            </a:lvl8pPr>
            <a:lvl9pPr marL="0" marR="0" lvl="8" indent="0" algn="l">
              <a:spcBef>
                <a:spcPts val="0"/>
              </a:spcBef>
              <a:buClr>
                <a:schemeClr val="dk1"/>
              </a:buClr>
              <a:buSzPts val="1867"/>
              <a:buFont typeface="Calibri"/>
              <a:buNone/>
              <a:defRPr sz="1867" b="0" i="0" u="none" strike="noStrike" cap="none">
                <a:solidFill>
                  <a:schemeClr val="dk1"/>
                </a:solidFill>
                <a:latin typeface="Calibri"/>
                <a:ea typeface="Calibri"/>
                <a:cs typeface="Calibri"/>
                <a:sym typeface="Calibri"/>
              </a:defRPr>
            </a:lvl9pPr>
          </a:lstStyle>
          <a:p>
            <a:pPr marL="0" lvl="0" indent="0" algn="l"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Title Slide 1">
  <p:cSld name="Title Slide 1">
    <p:spTree>
      <p:nvGrpSpPr>
        <p:cNvPr id="1" name="Shape 226"/>
        <p:cNvGrpSpPr/>
        <p:nvPr/>
      </p:nvGrpSpPr>
      <p:grpSpPr>
        <a:xfrm>
          <a:off x="0" y="0"/>
          <a:ext cx="0" cy="0"/>
          <a:chOff x="0" y="0"/>
          <a:chExt cx="0" cy="0"/>
        </a:xfrm>
      </p:grpSpPr>
      <p:sp>
        <p:nvSpPr>
          <p:cNvPr id="227" name="Google Shape;227;p35"/>
          <p:cNvSpPr txBox="1">
            <a:spLocks noGrp="1"/>
          </p:cNvSpPr>
          <p:nvPr>
            <p:ph type="subTitle" idx="1"/>
          </p:nvPr>
        </p:nvSpPr>
        <p:spPr>
          <a:xfrm>
            <a:off x="1828800" y="3886200"/>
            <a:ext cx="8534400" cy="1752800"/>
          </a:xfrm>
          <a:prstGeom prst="rect">
            <a:avLst/>
          </a:prstGeom>
          <a:noFill/>
          <a:ln>
            <a:noFill/>
          </a:ln>
        </p:spPr>
        <p:txBody>
          <a:bodyPr spcFirstLastPara="1" wrap="square" lIns="68575" tIns="34275" rIns="68575" bIns="34275" anchor="t" anchorCtr="0">
            <a:noAutofit/>
          </a:bodyPr>
          <a:lstStyle>
            <a:lvl1pPr marR="0" lvl="0" algn="ctr">
              <a:lnSpc>
                <a:spcPct val="90000"/>
              </a:lnSpc>
              <a:spcBef>
                <a:spcPts val="667"/>
              </a:spcBef>
              <a:spcAft>
                <a:spcPts val="0"/>
              </a:spcAft>
              <a:buClr>
                <a:srgbClr val="888888"/>
              </a:buClr>
              <a:buSzPts val="2400"/>
              <a:buFont typeface="Arial"/>
              <a:buNone/>
              <a:defRPr sz="3200" b="0" i="0" u="none" strike="noStrike" cap="none">
                <a:solidFill>
                  <a:srgbClr val="888888"/>
                </a:solidFill>
                <a:latin typeface="Calibri"/>
                <a:ea typeface="Calibri"/>
                <a:cs typeface="Calibri"/>
                <a:sym typeface="Calibri"/>
              </a:defRPr>
            </a:lvl1pPr>
            <a:lvl2pPr marR="0" lvl="1" algn="ctr">
              <a:lnSpc>
                <a:spcPct val="90000"/>
              </a:lnSpc>
              <a:spcBef>
                <a:spcPts val="1200"/>
              </a:spcBef>
              <a:spcAft>
                <a:spcPts val="0"/>
              </a:spcAft>
              <a:buClr>
                <a:srgbClr val="888888"/>
              </a:buClr>
              <a:buSzPts val="2100"/>
              <a:buFont typeface="Arial"/>
              <a:buNone/>
              <a:defRPr sz="2800" b="0" i="0" u="none" strike="noStrike" cap="none">
                <a:solidFill>
                  <a:srgbClr val="888888"/>
                </a:solidFill>
                <a:latin typeface="Calibri"/>
                <a:ea typeface="Calibri"/>
                <a:cs typeface="Calibri"/>
                <a:sym typeface="Calibri"/>
              </a:defRPr>
            </a:lvl2pPr>
            <a:lvl3pPr marR="0" lvl="2" algn="ctr">
              <a:lnSpc>
                <a:spcPct val="90000"/>
              </a:lnSpc>
              <a:spcBef>
                <a:spcPts val="1200"/>
              </a:spcBef>
              <a:spcAft>
                <a:spcPts val="0"/>
              </a:spcAft>
              <a:buClr>
                <a:srgbClr val="888888"/>
              </a:buClr>
              <a:buSzPts val="1800"/>
              <a:buFont typeface="Arial"/>
              <a:buNone/>
              <a:defRPr sz="2400" b="0" i="0" u="none" strike="noStrike" cap="none">
                <a:solidFill>
                  <a:srgbClr val="888888"/>
                </a:solidFill>
                <a:latin typeface="Calibri"/>
                <a:ea typeface="Calibri"/>
                <a:cs typeface="Calibri"/>
                <a:sym typeface="Calibri"/>
              </a:defRPr>
            </a:lvl3pPr>
            <a:lvl4pPr marR="0" lvl="3" algn="ctr">
              <a:lnSpc>
                <a:spcPct val="90000"/>
              </a:lnSpc>
              <a:spcBef>
                <a:spcPts val="1200"/>
              </a:spcBef>
              <a:spcAft>
                <a:spcPts val="0"/>
              </a:spcAft>
              <a:buClr>
                <a:srgbClr val="888888"/>
              </a:buClr>
              <a:buSzPts val="1500"/>
              <a:buFont typeface="Arial"/>
              <a:buNone/>
              <a:defRPr sz="2000" b="0" i="0" u="none" strike="noStrike" cap="none">
                <a:solidFill>
                  <a:srgbClr val="888888"/>
                </a:solidFill>
                <a:latin typeface="Calibri"/>
                <a:ea typeface="Calibri"/>
                <a:cs typeface="Calibri"/>
                <a:sym typeface="Calibri"/>
              </a:defRPr>
            </a:lvl4pPr>
            <a:lvl5pPr marR="0" lvl="4" algn="ctr">
              <a:lnSpc>
                <a:spcPct val="90000"/>
              </a:lnSpc>
              <a:spcBef>
                <a:spcPts val="1200"/>
              </a:spcBef>
              <a:spcAft>
                <a:spcPts val="0"/>
              </a:spcAft>
              <a:buClr>
                <a:srgbClr val="888888"/>
              </a:buClr>
              <a:buSzPts val="1500"/>
              <a:buFont typeface="Arial"/>
              <a:buNone/>
              <a:defRPr sz="2000" b="0" i="0" u="none" strike="noStrike" cap="none">
                <a:solidFill>
                  <a:srgbClr val="888888"/>
                </a:solidFill>
                <a:latin typeface="Calibri"/>
                <a:ea typeface="Calibri"/>
                <a:cs typeface="Calibri"/>
                <a:sym typeface="Calibri"/>
              </a:defRPr>
            </a:lvl5pPr>
            <a:lvl6pPr marR="0" lvl="5" algn="ctr">
              <a:lnSpc>
                <a:spcPct val="100000"/>
              </a:lnSpc>
              <a:spcBef>
                <a:spcPts val="1200"/>
              </a:spcBef>
              <a:spcAft>
                <a:spcPts val="0"/>
              </a:spcAft>
              <a:buClr>
                <a:srgbClr val="888888"/>
              </a:buClr>
              <a:buSzPts val="1500"/>
              <a:buFont typeface="Arial"/>
              <a:buNone/>
              <a:defRPr sz="2000" b="0" i="0" u="none" strike="noStrike" cap="none">
                <a:solidFill>
                  <a:srgbClr val="888888"/>
                </a:solidFill>
                <a:latin typeface="Calibri"/>
                <a:ea typeface="Calibri"/>
                <a:cs typeface="Calibri"/>
                <a:sym typeface="Calibri"/>
              </a:defRPr>
            </a:lvl6pPr>
            <a:lvl7pPr marR="0" lvl="6" algn="ctr">
              <a:lnSpc>
                <a:spcPct val="100000"/>
              </a:lnSpc>
              <a:spcBef>
                <a:spcPts val="400"/>
              </a:spcBef>
              <a:spcAft>
                <a:spcPts val="0"/>
              </a:spcAft>
              <a:buClr>
                <a:srgbClr val="888888"/>
              </a:buClr>
              <a:buSzPts val="1500"/>
              <a:buFont typeface="Arial"/>
              <a:buNone/>
              <a:defRPr sz="2000" b="0" i="0" u="none" strike="noStrike" cap="none">
                <a:solidFill>
                  <a:srgbClr val="888888"/>
                </a:solidFill>
                <a:latin typeface="Calibri"/>
                <a:ea typeface="Calibri"/>
                <a:cs typeface="Calibri"/>
                <a:sym typeface="Calibri"/>
              </a:defRPr>
            </a:lvl7pPr>
            <a:lvl8pPr marR="0" lvl="7" algn="ctr">
              <a:lnSpc>
                <a:spcPct val="100000"/>
              </a:lnSpc>
              <a:spcBef>
                <a:spcPts val="400"/>
              </a:spcBef>
              <a:spcAft>
                <a:spcPts val="0"/>
              </a:spcAft>
              <a:buClr>
                <a:srgbClr val="888888"/>
              </a:buClr>
              <a:buSzPts val="1500"/>
              <a:buFont typeface="Arial"/>
              <a:buNone/>
              <a:defRPr sz="2000" b="0" i="0" u="none" strike="noStrike" cap="none">
                <a:solidFill>
                  <a:srgbClr val="888888"/>
                </a:solidFill>
                <a:latin typeface="Calibri"/>
                <a:ea typeface="Calibri"/>
                <a:cs typeface="Calibri"/>
                <a:sym typeface="Calibri"/>
              </a:defRPr>
            </a:lvl8pPr>
            <a:lvl9pPr marR="0" lvl="8" algn="ctr">
              <a:lnSpc>
                <a:spcPct val="100000"/>
              </a:lnSpc>
              <a:spcBef>
                <a:spcPts val="400"/>
              </a:spcBef>
              <a:spcAft>
                <a:spcPts val="0"/>
              </a:spcAft>
              <a:buClr>
                <a:srgbClr val="888888"/>
              </a:buClr>
              <a:buSzPts val="1500"/>
              <a:buFont typeface="Arial"/>
              <a:buNone/>
              <a:defRPr sz="2000" b="0" i="0" u="none" strike="noStrike" cap="none">
                <a:solidFill>
                  <a:srgbClr val="888888"/>
                </a:solidFill>
                <a:latin typeface="Calibri"/>
                <a:ea typeface="Calibri"/>
                <a:cs typeface="Calibri"/>
                <a:sym typeface="Calibri"/>
              </a:defRPr>
            </a:lvl9pPr>
          </a:lstStyle>
          <a:p>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3_Title+Content+PhotoLeft 1">
  <p:cSld name="3_Title+Content+PhotoLeft 1">
    <p:bg>
      <p:bgPr>
        <a:solidFill>
          <a:schemeClr val="lt1"/>
        </a:solidFill>
        <a:effectLst/>
      </p:bgPr>
    </p:bg>
    <p:spTree>
      <p:nvGrpSpPr>
        <p:cNvPr id="1" name="Shape 228"/>
        <p:cNvGrpSpPr/>
        <p:nvPr/>
      </p:nvGrpSpPr>
      <p:grpSpPr>
        <a:xfrm>
          <a:off x="0" y="0"/>
          <a:ext cx="0" cy="0"/>
          <a:chOff x="0" y="0"/>
          <a:chExt cx="0" cy="0"/>
        </a:xfrm>
      </p:grpSpPr>
      <p:sp>
        <p:nvSpPr>
          <p:cNvPr id="229" name="Google Shape;229;p36"/>
          <p:cNvSpPr/>
          <p:nvPr/>
        </p:nvSpPr>
        <p:spPr>
          <a:xfrm>
            <a:off x="-1091979" y="855527"/>
            <a:ext cx="7630497" cy="7496808"/>
          </a:xfrm>
          <a:custGeom>
            <a:avLst/>
            <a:gdLst/>
            <a:ahLst/>
            <a:cxnLst/>
            <a:rect l="l" t="t" r="r" b="b"/>
            <a:pathLst>
              <a:path w="5899869" h="5796501" extrusionOk="0">
                <a:moveTo>
                  <a:pt x="4431664" y="3180611"/>
                </a:moveTo>
                <a:lnTo>
                  <a:pt x="5620384" y="4369332"/>
                </a:lnTo>
                <a:lnTo>
                  <a:pt x="5327337" y="4679355"/>
                </a:lnTo>
                <a:lnTo>
                  <a:pt x="2960212" y="4667965"/>
                </a:lnTo>
                <a:lnTo>
                  <a:pt x="4431664" y="3180611"/>
                </a:lnTo>
                <a:close/>
                <a:moveTo>
                  <a:pt x="1554481" y="282360"/>
                </a:moveTo>
                <a:lnTo>
                  <a:pt x="2743201" y="1471081"/>
                </a:lnTo>
                <a:lnTo>
                  <a:pt x="799106" y="3423126"/>
                </a:lnTo>
                <a:cubicBezTo>
                  <a:pt x="797781" y="2629321"/>
                  <a:pt x="796455" y="1835515"/>
                  <a:pt x="795130" y="1041710"/>
                </a:cubicBezTo>
                <a:lnTo>
                  <a:pt x="1554481" y="282360"/>
                </a:lnTo>
                <a:close/>
                <a:moveTo>
                  <a:pt x="4711149" y="0"/>
                </a:moveTo>
                <a:lnTo>
                  <a:pt x="5899869" y="1188721"/>
                </a:lnTo>
                <a:lnTo>
                  <a:pt x="1307990" y="5796501"/>
                </a:lnTo>
                <a:lnTo>
                  <a:pt x="0" y="4735002"/>
                </a:lnTo>
                <a:lnTo>
                  <a:pt x="4711149" y="0"/>
                </a:lnTo>
                <a:close/>
              </a:path>
            </a:pathLst>
          </a:custGeom>
          <a:solidFill>
            <a:srgbClr val="006A96">
              <a:alpha val="4705"/>
            </a:srgbClr>
          </a:solidFill>
          <a:ln>
            <a:noFill/>
          </a:ln>
        </p:spPr>
        <p:txBody>
          <a:bodyPr spcFirstLastPara="1" wrap="square" lIns="91425" tIns="45700" rIns="91425" bIns="45700" anchor="ctr" anchorCtr="0">
            <a:noAutofit/>
          </a:bodyPr>
          <a:lstStyle/>
          <a:p>
            <a:pPr marL="0" marR="0" lvl="0" indent="0" algn="ctr" rtl="0">
              <a:spcBef>
                <a:spcPts val="0"/>
              </a:spcBef>
              <a:spcAft>
                <a:spcPts val="0"/>
              </a:spcAft>
              <a:buClr>
                <a:schemeClr val="dk1"/>
              </a:buClr>
              <a:buSzPts val="2400"/>
              <a:buFont typeface="Arial"/>
              <a:buNone/>
            </a:pPr>
            <a:endParaRPr sz="2400" b="0" i="0" u="none" strike="noStrike" cap="none">
              <a:solidFill>
                <a:schemeClr val="lt1"/>
              </a:solidFill>
              <a:latin typeface="Calibri"/>
              <a:ea typeface="Calibri"/>
              <a:cs typeface="Calibri"/>
              <a:sym typeface="Calibri"/>
            </a:endParaRPr>
          </a:p>
        </p:txBody>
      </p:sp>
      <p:sp>
        <p:nvSpPr>
          <p:cNvPr id="230" name="Google Shape;230;p36"/>
          <p:cNvSpPr>
            <a:spLocks noGrp="1"/>
          </p:cNvSpPr>
          <p:nvPr>
            <p:ph type="pic" idx="2"/>
          </p:nvPr>
        </p:nvSpPr>
        <p:spPr>
          <a:xfrm>
            <a:off x="5532277" y="1352392"/>
            <a:ext cx="6310800" cy="2600400"/>
          </a:xfrm>
          <a:prstGeom prst="rect">
            <a:avLst/>
          </a:prstGeom>
          <a:noFill/>
          <a:ln>
            <a:noFill/>
          </a:ln>
        </p:spPr>
      </p:sp>
      <p:sp>
        <p:nvSpPr>
          <p:cNvPr id="231" name="Google Shape;231;p36"/>
          <p:cNvSpPr txBox="1">
            <a:spLocks noGrp="1"/>
          </p:cNvSpPr>
          <p:nvPr>
            <p:ph type="ctrTitle"/>
          </p:nvPr>
        </p:nvSpPr>
        <p:spPr>
          <a:xfrm>
            <a:off x="-164757" y="250879"/>
            <a:ext cx="12008000" cy="812000"/>
          </a:xfrm>
          <a:prstGeom prst="rect">
            <a:avLst/>
          </a:prstGeom>
          <a:solidFill>
            <a:srgbClr val="006C92"/>
          </a:solidFill>
          <a:ln>
            <a:noFill/>
          </a:ln>
        </p:spPr>
        <p:txBody>
          <a:bodyPr spcFirstLastPara="1" wrap="square" lIns="342900" tIns="0" rIns="0" bIns="0" anchor="ctr" anchorCtr="0">
            <a:noAutofit/>
          </a:bodyPr>
          <a:lstStyle>
            <a:lvl1pPr lvl="0" algn="l">
              <a:lnSpc>
                <a:spcPct val="86666"/>
              </a:lnSpc>
              <a:spcBef>
                <a:spcPts val="0"/>
              </a:spcBef>
              <a:spcAft>
                <a:spcPts val="0"/>
              </a:spcAft>
              <a:buClr>
                <a:schemeClr val="lt1"/>
              </a:buClr>
              <a:buSzPts val="2300"/>
              <a:buFont typeface="Calibri"/>
              <a:buNone/>
              <a:defRPr sz="3067" b="1" cap="none">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32" name="Google Shape;232;p36"/>
          <p:cNvSpPr txBox="1">
            <a:spLocks noGrp="1"/>
          </p:cNvSpPr>
          <p:nvPr>
            <p:ph type="body" idx="1"/>
          </p:nvPr>
        </p:nvSpPr>
        <p:spPr>
          <a:xfrm>
            <a:off x="462012" y="1352391"/>
            <a:ext cx="4784400" cy="5163600"/>
          </a:xfrm>
          <a:prstGeom prst="rect">
            <a:avLst/>
          </a:prstGeom>
          <a:noFill/>
          <a:ln>
            <a:noFill/>
          </a:ln>
        </p:spPr>
        <p:txBody>
          <a:bodyPr spcFirstLastPara="1" wrap="square" lIns="0" tIns="0" rIns="0" bIns="0" anchor="t" anchorCtr="0">
            <a:normAutofit/>
          </a:bodyPr>
          <a:lstStyle>
            <a:lvl1pPr marL="457200" lvl="0" indent="-228600" algn="l">
              <a:lnSpc>
                <a:spcPct val="90000"/>
              </a:lnSpc>
              <a:spcBef>
                <a:spcPts val="667"/>
              </a:spcBef>
              <a:spcAft>
                <a:spcPts val="0"/>
              </a:spcAft>
              <a:buClr>
                <a:srgbClr val="0C68AC"/>
              </a:buClr>
              <a:buSzPts val="1500"/>
              <a:buNone/>
              <a:defRPr sz="2000">
                <a:solidFill>
                  <a:srgbClr val="006C92"/>
                </a:solidFill>
              </a:defRPr>
            </a:lvl1pPr>
            <a:lvl2pPr marL="914400" lvl="1" indent="-228600" algn="l">
              <a:lnSpc>
                <a:spcPct val="90000"/>
              </a:lnSpc>
              <a:spcBef>
                <a:spcPts val="1200"/>
              </a:spcBef>
              <a:spcAft>
                <a:spcPts val="0"/>
              </a:spcAft>
              <a:buClr>
                <a:srgbClr val="0C68AC"/>
              </a:buClr>
              <a:buSzPts val="1500"/>
              <a:buNone/>
              <a:defRPr sz="2000">
                <a:solidFill>
                  <a:srgbClr val="006C92"/>
                </a:solidFill>
              </a:defRPr>
            </a:lvl2pPr>
            <a:lvl3pPr marL="1371600" lvl="2" indent="-228600" algn="l">
              <a:lnSpc>
                <a:spcPct val="90000"/>
              </a:lnSpc>
              <a:spcBef>
                <a:spcPts val="1200"/>
              </a:spcBef>
              <a:spcAft>
                <a:spcPts val="0"/>
              </a:spcAft>
              <a:buClr>
                <a:srgbClr val="0C68AC"/>
              </a:buClr>
              <a:buSzPts val="1500"/>
              <a:buNone/>
              <a:defRPr sz="2000">
                <a:solidFill>
                  <a:srgbClr val="006C92"/>
                </a:solidFill>
              </a:defRPr>
            </a:lvl3pPr>
            <a:lvl4pPr marL="1828800" lvl="3" indent="-228600" algn="l">
              <a:lnSpc>
                <a:spcPct val="90000"/>
              </a:lnSpc>
              <a:spcBef>
                <a:spcPts val="1200"/>
              </a:spcBef>
              <a:spcAft>
                <a:spcPts val="0"/>
              </a:spcAft>
              <a:buClr>
                <a:srgbClr val="0C68AC"/>
              </a:buClr>
              <a:buSzPts val="1500"/>
              <a:buNone/>
              <a:defRPr sz="2000">
                <a:solidFill>
                  <a:srgbClr val="006C92"/>
                </a:solidFill>
              </a:defRPr>
            </a:lvl4pPr>
            <a:lvl5pPr marL="2286000" lvl="4" indent="-228600" algn="l">
              <a:lnSpc>
                <a:spcPct val="90000"/>
              </a:lnSpc>
              <a:spcBef>
                <a:spcPts val="1200"/>
              </a:spcBef>
              <a:spcAft>
                <a:spcPts val="0"/>
              </a:spcAft>
              <a:buClr>
                <a:srgbClr val="0C68AC"/>
              </a:buClr>
              <a:buSzPts val="1500"/>
              <a:buNone/>
              <a:defRPr sz="2000">
                <a:solidFill>
                  <a:srgbClr val="006C92"/>
                </a:solidFill>
              </a:defRPr>
            </a:lvl5pPr>
            <a:lvl6pPr marL="2743200" lvl="5" indent="-317500" algn="l">
              <a:lnSpc>
                <a:spcPct val="90000"/>
              </a:lnSpc>
              <a:spcBef>
                <a:spcPts val="1200"/>
              </a:spcBef>
              <a:spcAft>
                <a:spcPts val="0"/>
              </a:spcAft>
              <a:buClr>
                <a:schemeClr val="dk1"/>
              </a:buClr>
              <a:buSzPts val="1400"/>
              <a:buChar char="•"/>
              <a:defRPr/>
            </a:lvl6pPr>
            <a:lvl7pPr marL="3200400" lvl="6" indent="-317500" algn="l">
              <a:lnSpc>
                <a:spcPct val="90000"/>
              </a:lnSpc>
              <a:spcBef>
                <a:spcPts val="533"/>
              </a:spcBef>
              <a:spcAft>
                <a:spcPts val="0"/>
              </a:spcAft>
              <a:buClr>
                <a:schemeClr val="dk1"/>
              </a:buClr>
              <a:buSzPts val="1400"/>
              <a:buChar char="•"/>
              <a:defRPr/>
            </a:lvl7pPr>
            <a:lvl8pPr marL="3657600" lvl="7" indent="-317500" algn="l">
              <a:lnSpc>
                <a:spcPct val="90000"/>
              </a:lnSpc>
              <a:spcBef>
                <a:spcPts val="533"/>
              </a:spcBef>
              <a:spcAft>
                <a:spcPts val="0"/>
              </a:spcAft>
              <a:buClr>
                <a:schemeClr val="dk1"/>
              </a:buClr>
              <a:buSzPts val="1400"/>
              <a:buChar char="•"/>
              <a:defRPr/>
            </a:lvl8pPr>
            <a:lvl9pPr marL="4114800" lvl="8" indent="-317500" algn="l">
              <a:lnSpc>
                <a:spcPct val="90000"/>
              </a:lnSpc>
              <a:spcBef>
                <a:spcPts val="533"/>
              </a:spcBef>
              <a:spcAft>
                <a:spcPts val="0"/>
              </a:spcAft>
              <a:buClr>
                <a:schemeClr val="dk1"/>
              </a:buClr>
              <a:buSzPts val="1400"/>
              <a:buChar char="•"/>
              <a:defRPr/>
            </a:lvl9pPr>
          </a:lstStyle>
          <a:p>
            <a:endParaRPr/>
          </a:p>
        </p:txBody>
      </p:sp>
      <p:sp>
        <p:nvSpPr>
          <p:cNvPr id="233" name="Google Shape;233;p36"/>
          <p:cNvSpPr>
            <a:spLocks noGrp="1"/>
          </p:cNvSpPr>
          <p:nvPr>
            <p:ph type="pic" idx="3"/>
          </p:nvPr>
        </p:nvSpPr>
        <p:spPr>
          <a:xfrm>
            <a:off x="5532277" y="4081113"/>
            <a:ext cx="6310800" cy="2761600"/>
          </a:xfrm>
          <a:prstGeom prst="rect">
            <a:avLst/>
          </a:prstGeom>
          <a:noFill/>
          <a:ln>
            <a:noFill/>
          </a:ln>
        </p:spPr>
      </p:sp>
    </p:spTree>
  </p:cSld>
  <p:clrMapOvr>
    <a:masterClrMapping/>
  </p:clrMapOvr>
  <p:extLst>
    <p:ext uri="{DCECCB84-F9BA-43D5-87BE-67443E8EF086}">
      <p15:sldGuideLst xmlns:p15="http://schemas.microsoft.com/office/powerpoint/2012/main">
        <p15:guide id="1" orient="horz" pos="1215">
          <p15:clr>
            <a:srgbClr val="FBAE40"/>
          </p15:clr>
        </p15:guide>
      </p15:sldGuideLst>
    </p:ext>
  </p:extLst>
</p:sldLayout>
</file>

<file path=ppt/slideLayouts/slideLayout34.xml><?xml version="1.0" encoding="utf-8"?>
<p:sldLayout xmlns:a="http://schemas.openxmlformats.org/drawingml/2006/main" xmlns:r="http://schemas.openxmlformats.org/officeDocument/2006/relationships" xmlns:p="http://schemas.openxmlformats.org/presentationml/2006/main" matchingName="3_Title+Content+PhotoLeft 2">
  <p:cSld name="3_Title+Content+PhotoLeft 2">
    <p:bg>
      <p:bgPr>
        <a:solidFill>
          <a:schemeClr val="lt1"/>
        </a:solidFill>
        <a:effectLst/>
      </p:bgPr>
    </p:bg>
    <p:spTree>
      <p:nvGrpSpPr>
        <p:cNvPr id="1" name="Shape 234"/>
        <p:cNvGrpSpPr/>
        <p:nvPr/>
      </p:nvGrpSpPr>
      <p:grpSpPr>
        <a:xfrm>
          <a:off x="0" y="0"/>
          <a:ext cx="0" cy="0"/>
          <a:chOff x="0" y="0"/>
          <a:chExt cx="0" cy="0"/>
        </a:xfrm>
      </p:grpSpPr>
      <p:sp>
        <p:nvSpPr>
          <p:cNvPr id="235" name="Google Shape;235;p37"/>
          <p:cNvSpPr/>
          <p:nvPr/>
        </p:nvSpPr>
        <p:spPr>
          <a:xfrm>
            <a:off x="-1091979" y="855527"/>
            <a:ext cx="7630497" cy="7496808"/>
          </a:xfrm>
          <a:custGeom>
            <a:avLst/>
            <a:gdLst/>
            <a:ahLst/>
            <a:cxnLst/>
            <a:rect l="l" t="t" r="r" b="b"/>
            <a:pathLst>
              <a:path w="5899869" h="5796501" extrusionOk="0">
                <a:moveTo>
                  <a:pt x="4431664" y="3180611"/>
                </a:moveTo>
                <a:lnTo>
                  <a:pt x="5620384" y="4369332"/>
                </a:lnTo>
                <a:lnTo>
                  <a:pt x="5327337" y="4679355"/>
                </a:lnTo>
                <a:lnTo>
                  <a:pt x="2960212" y="4667965"/>
                </a:lnTo>
                <a:lnTo>
                  <a:pt x="4431664" y="3180611"/>
                </a:lnTo>
                <a:close/>
                <a:moveTo>
                  <a:pt x="1554481" y="282360"/>
                </a:moveTo>
                <a:lnTo>
                  <a:pt x="2743201" y="1471081"/>
                </a:lnTo>
                <a:lnTo>
                  <a:pt x="799106" y="3423126"/>
                </a:lnTo>
                <a:cubicBezTo>
                  <a:pt x="797781" y="2629321"/>
                  <a:pt x="796455" y="1835515"/>
                  <a:pt x="795130" y="1041710"/>
                </a:cubicBezTo>
                <a:lnTo>
                  <a:pt x="1554481" y="282360"/>
                </a:lnTo>
                <a:close/>
                <a:moveTo>
                  <a:pt x="4711149" y="0"/>
                </a:moveTo>
                <a:lnTo>
                  <a:pt x="5899869" y="1188721"/>
                </a:lnTo>
                <a:lnTo>
                  <a:pt x="1307990" y="5796501"/>
                </a:lnTo>
                <a:lnTo>
                  <a:pt x="0" y="4735002"/>
                </a:lnTo>
                <a:lnTo>
                  <a:pt x="4711149" y="0"/>
                </a:lnTo>
                <a:close/>
              </a:path>
            </a:pathLst>
          </a:custGeom>
          <a:solidFill>
            <a:srgbClr val="006A96">
              <a:alpha val="4705"/>
            </a:srgbClr>
          </a:solidFill>
          <a:ln>
            <a:noFill/>
          </a:ln>
        </p:spPr>
        <p:txBody>
          <a:bodyPr spcFirstLastPara="1" wrap="square" lIns="91425" tIns="45700" rIns="91425" bIns="45700" anchor="ctr" anchorCtr="0">
            <a:noAutofit/>
          </a:bodyPr>
          <a:lstStyle/>
          <a:p>
            <a:pPr marL="0" marR="0" lvl="0" indent="0" algn="ctr" rtl="0">
              <a:spcBef>
                <a:spcPts val="0"/>
              </a:spcBef>
              <a:spcAft>
                <a:spcPts val="0"/>
              </a:spcAft>
              <a:buClr>
                <a:schemeClr val="dk1"/>
              </a:buClr>
              <a:buSzPts val="2400"/>
              <a:buFont typeface="Arial"/>
              <a:buNone/>
            </a:pPr>
            <a:endParaRPr sz="2400" b="0" i="0" u="none" strike="noStrike" cap="none">
              <a:solidFill>
                <a:schemeClr val="lt1"/>
              </a:solidFill>
              <a:latin typeface="Calibri"/>
              <a:ea typeface="Calibri"/>
              <a:cs typeface="Calibri"/>
              <a:sym typeface="Calibri"/>
            </a:endParaRPr>
          </a:p>
        </p:txBody>
      </p:sp>
      <p:sp>
        <p:nvSpPr>
          <p:cNvPr id="236" name="Google Shape;236;p37"/>
          <p:cNvSpPr>
            <a:spLocks noGrp="1"/>
          </p:cNvSpPr>
          <p:nvPr>
            <p:ph type="pic" idx="2"/>
          </p:nvPr>
        </p:nvSpPr>
        <p:spPr>
          <a:xfrm>
            <a:off x="5532277" y="1352392"/>
            <a:ext cx="6310800" cy="2600400"/>
          </a:xfrm>
          <a:prstGeom prst="rect">
            <a:avLst/>
          </a:prstGeom>
          <a:noFill/>
          <a:ln>
            <a:noFill/>
          </a:ln>
        </p:spPr>
      </p:sp>
      <p:sp>
        <p:nvSpPr>
          <p:cNvPr id="237" name="Google Shape;237;p37"/>
          <p:cNvSpPr txBox="1">
            <a:spLocks noGrp="1"/>
          </p:cNvSpPr>
          <p:nvPr>
            <p:ph type="ctrTitle"/>
          </p:nvPr>
        </p:nvSpPr>
        <p:spPr>
          <a:xfrm>
            <a:off x="-164757" y="250879"/>
            <a:ext cx="12008000" cy="812000"/>
          </a:xfrm>
          <a:prstGeom prst="rect">
            <a:avLst/>
          </a:prstGeom>
          <a:solidFill>
            <a:srgbClr val="006C92"/>
          </a:solidFill>
          <a:ln>
            <a:noFill/>
          </a:ln>
        </p:spPr>
        <p:txBody>
          <a:bodyPr spcFirstLastPara="1" wrap="square" lIns="342900" tIns="0" rIns="0" bIns="0" anchor="ctr" anchorCtr="0">
            <a:noAutofit/>
          </a:bodyPr>
          <a:lstStyle>
            <a:lvl1pPr lvl="0" algn="l">
              <a:lnSpc>
                <a:spcPct val="86666"/>
              </a:lnSpc>
              <a:spcBef>
                <a:spcPts val="0"/>
              </a:spcBef>
              <a:spcAft>
                <a:spcPts val="0"/>
              </a:spcAft>
              <a:buClr>
                <a:schemeClr val="lt1"/>
              </a:buClr>
              <a:buSzPts val="2300"/>
              <a:buFont typeface="Calibri"/>
              <a:buNone/>
              <a:defRPr sz="3067" b="1" cap="none">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38" name="Google Shape;238;p37"/>
          <p:cNvSpPr txBox="1">
            <a:spLocks noGrp="1"/>
          </p:cNvSpPr>
          <p:nvPr>
            <p:ph type="body" idx="1"/>
          </p:nvPr>
        </p:nvSpPr>
        <p:spPr>
          <a:xfrm>
            <a:off x="462012" y="1352391"/>
            <a:ext cx="4784400" cy="5163600"/>
          </a:xfrm>
          <a:prstGeom prst="rect">
            <a:avLst/>
          </a:prstGeom>
          <a:noFill/>
          <a:ln>
            <a:noFill/>
          </a:ln>
        </p:spPr>
        <p:txBody>
          <a:bodyPr spcFirstLastPara="1" wrap="square" lIns="0" tIns="0" rIns="0" bIns="0" anchor="t" anchorCtr="0">
            <a:normAutofit/>
          </a:bodyPr>
          <a:lstStyle>
            <a:lvl1pPr marL="457200" lvl="0" indent="-228600" algn="l">
              <a:lnSpc>
                <a:spcPct val="90000"/>
              </a:lnSpc>
              <a:spcBef>
                <a:spcPts val="667"/>
              </a:spcBef>
              <a:spcAft>
                <a:spcPts val="0"/>
              </a:spcAft>
              <a:buClr>
                <a:srgbClr val="0C68AC"/>
              </a:buClr>
              <a:buSzPts val="1500"/>
              <a:buNone/>
              <a:defRPr sz="2000">
                <a:solidFill>
                  <a:srgbClr val="006C92"/>
                </a:solidFill>
              </a:defRPr>
            </a:lvl1pPr>
            <a:lvl2pPr marL="914400" lvl="1" indent="-228600" algn="l">
              <a:lnSpc>
                <a:spcPct val="90000"/>
              </a:lnSpc>
              <a:spcBef>
                <a:spcPts val="1200"/>
              </a:spcBef>
              <a:spcAft>
                <a:spcPts val="0"/>
              </a:spcAft>
              <a:buClr>
                <a:srgbClr val="0C68AC"/>
              </a:buClr>
              <a:buSzPts val="1500"/>
              <a:buNone/>
              <a:defRPr sz="2000">
                <a:solidFill>
                  <a:srgbClr val="006C92"/>
                </a:solidFill>
              </a:defRPr>
            </a:lvl2pPr>
            <a:lvl3pPr marL="1371600" lvl="2" indent="-228600" algn="l">
              <a:lnSpc>
                <a:spcPct val="90000"/>
              </a:lnSpc>
              <a:spcBef>
                <a:spcPts val="1200"/>
              </a:spcBef>
              <a:spcAft>
                <a:spcPts val="0"/>
              </a:spcAft>
              <a:buClr>
                <a:srgbClr val="0C68AC"/>
              </a:buClr>
              <a:buSzPts val="1500"/>
              <a:buNone/>
              <a:defRPr sz="2000">
                <a:solidFill>
                  <a:srgbClr val="006C92"/>
                </a:solidFill>
              </a:defRPr>
            </a:lvl3pPr>
            <a:lvl4pPr marL="1828800" lvl="3" indent="-228600" algn="l">
              <a:lnSpc>
                <a:spcPct val="90000"/>
              </a:lnSpc>
              <a:spcBef>
                <a:spcPts val="1200"/>
              </a:spcBef>
              <a:spcAft>
                <a:spcPts val="0"/>
              </a:spcAft>
              <a:buClr>
                <a:srgbClr val="0C68AC"/>
              </a:buClr>
              <a:buSzPts val="1500"/>
              <a:buNone/>
              <a:defRPr sz="2000">
                <a:solidFill>
                  <a:srgbClr val="006C92"/>
                </a:solidFill>
              </a:defRPr>
            </a:lvl4pPr>
            <a:lvl5pPr marL="2286000" lvl="4" indent="-228600" algn="l">
              <a:lnSpc>
                <a:spcPct val="90000"/>
              </a:lnSpc>
              <a:spcBef>
                <a:spcPts val="1200"/>
              </a:spcBef>
              <a:spcAft>
                <a:spcPts val="0"/>
              </a:spcAft>
              <a:buClr>
                <a:srgbClr val="0C68AC"/>
              </a:buClr>
              <a:buSzPts val="1500"/>
              <a:buNone/>
              <a:defRPr sz="2000">
                <a:solidFill>
                  <a:srgbClr val="006C92"/>
                </a:solidFill>
              </a:defRPr>
            </a:lvl5pPr>
            <a:lvl6pPr marL="2743200" lvl="5" indent="-317500" algn="l">
              <a:lnSpc>
                <a:spcPct val="90000"/>
              </a:lnSpc>
              <a:spcBef>
                <a:spcPts val="1200"/>
              </a:spcBef>
              <a:spcAft>
                <a:spcPts val="0"/>
              </a:spcAft>
              <a:buClr>
                <a:schemeClr val="dk1"/>
              </a:buClr>
              <a:buSzPts val="1400"/>
              <a:buChar char="•"/>
              <a:defRPr/>
            </a:lvl6pPr>
            <a:lvl7pPr marL="3200400" lvl="6" indent="-317500" algn="l">
              <a:lnSpc>
                <a:spcPct val="90000"/>
              </a:lnSpc>
              <a:spcBef>
                <a:spcPts val="533"/>
              </a:spcBef>
              <a:spcAft>
                <a:spcPts val="0"/>
              </a:spcAft>
              <a:buClr>
                <a:schemeClr val="dk1"/>
              </a:buClr>
              <a:buSzPts val="1400"/>
              <a:buChar char="•"/>
              <a:defRPr/>
            </a:lvl7pPr>
            <a:lvl8pPr marL="3657600" lvl="7" indent="-317500" algn="l">
              <a:lnSpc>
                <a:spcPct val="90000"/>
              </a:lnSpc>
              <a:spcBef>
                <a:spcPts val="533"/>
              </a:spcBef>
              <a:spcAft>
                <a:spcPts val="0"/>
              </a:spcAft>
              <a:buClr>
                <a:schemeClr val="dk1"/>
              </a:buClr>
              <a:buSzPts val="1400"/>
              <a:buChar char="•"/>
              <a:defRPr/>
            </a:lvl8pPr>
            <a:lvl9pPr marL="4114800" lvl="8" indent="-317500" algn="l">
              <a:lnSpc>
                <a:spcPct val="90000"/>
              </a:lnSpc>
              <a:spcBef>
                <a:spcPts val="533"/>
              </a:spcBef>
              <a:spcAft>
                <a:spcPts val="0"/>
              </a:spcAft>
              <a:buClr>
                <a:schemeClr val="dk1"/>
              </a:buClr>
              <a:buSzPts val="1400"/>
              <a:buChar char="•"/>
              <a:defRPr/>
            </a:lvl9pPr>
          </a:lstStyle>
          <a:p>
            <a:endParaRPr/>
          </a:p>
        </p:txBody>
      </p:sp>
      <p:sp>
        <p:nvSpPr>
          <p:cNvPr id="239" name="Google Shape;239;p37"/>
          <p:cNvSpPr>
            <a:spLocks noGrp="1"/>
          </p:cNvSpPr>
          <p:nvPr>
            <p:ph type="pic" idx="3"/>
          </p:nvPr>
        </p:nvSpPr>
        <p:spPr>
          <a:xfrm>
            <a:off x="5532277" y="4081113"/>
            <a:ext cx="6310800" cy="2761600"/>
          </a:xfrm>
          <a:prstGeom prst="rect">
            <a:avLst/>
          </a:prstGeom>
          <a:noFill/>
          <a:ln>
            <a:noFill/>
          </a:ln>
        </p:spPr>
      </p:sp>
    </p:spTree>
  </p:cSld>
  <p:clrMapOvr>
    <a:masterClrMapping/>
  </p:clrMapOvr>
  <p:extLst>
    <p:ext uri="{DCECCB84-F9BA-43D5-87BE-67443E8EF086}">
      <p15:sldGuideLst xmlns:p15="http://schemas.microsoft.com/office/powerpoint/2012/main">
        <p15:guide id="1" orient="horz" pos="1215">
          <p15:clr>
            <a:srgbClr val="FBAE40"/>
          </p15:clr>
        </p15:guide>
      </p15:sldGuideLst>
    </p:ext>
  </p:extLst>
</p:sldLayout>
</file>

<file path=ppt/slideLayouts/slideLayout35.xml><?xml version="1.0" encoding="utf-8"?>
<p:sldLayout xmlns:a="http://schemas.openxmlformats.org/drawingml/2006/main" xmlns:r="http://schemas.openxmlformats.org/officeDocument/2006/relationships" xmlns:p="http://schemas.openxmlformats.org/presentationml/2006/main" matchingName="3_Title+Content+PhotoLeft 3">
  <p:cSld name="3_Title+Content+PhotoLeft 3">
    <p:bg>
      <p:bgPr>
        <a:solidFill>
          <a:schemeClr val="lt1"/>
        </a:solidFill>
        <a:effectLst/>
      </p:bgPr>
    </p:bg>
    <p:spTree>
      <p:nvGrpSpPr>
        <p:cNvPr id="1" name="Shape 240"/>
        <p:cNvGrpSpPr/>
        <p:nvPr/>
      </p:nvGrpSpPr>
      <p:grpSpPr>
        <a:xfrm>
          <a:off x="0" y="0"/>
          <a:ext cx="0" cy="0"/>
          <a:chOff x="0" y="0"/>
          <a:chExt cx="0" cy="0"/>
        </a:xfrm>
      </p:grpSpPr>
      <p:sp>
        <p:nvSpPr>
          <p:cNvPr id="241" name="Google Shape;241;p38"/>
          <p:cNvSpPr/>
          <p:nvPr/>
        </p:nvSpPr>
        <p:spPr>
          <a:xfrm>
            <a:off x="-1091979" y="855527"/>
            <a:ext cx="7630497" cy="7496808"/>
          </a:xfrm>
          <a:custGeom>
            <a:avLst/>
            <a:gdLst/>
            <a:ahLst/>
            <a:cxnLst/>
            <a:rect l="l" t="t" r="r" b="b"/>
            <a:pathLst>
              <a:path w="5899869" h="5796501" extrusionOk="0">
                <a:moveTo>
                  <a:pt x="4431664" y="3180611"/>
                </a:moveTo>
                <a:lnTo>
                  <a:pt x="5620384" y="4369332"/>
                </a:lnTo>
                <a:lnTo>
                  <a:pt x="5327337" y="4679355"/>
                </a:lnTo>
                <a:lnTo>
                  <a:pt x="2960212" y="4667965"/>
                </a:lnTo>
                <a:lnTo>
                  <a:pt x="4431664" y="3180611"/>
                </a:lnTo>
                <a:close/>
                <a:moveTo>
                  <a:pt x="1554481" y="282360"/>
                </a:moveTo>
                <a:lnTo>
                  <a:pt x="2743201" y="1471081"/>
                </a:lnTo>
                <a:lnTo>
                  <a:pt x="799106" y="3423126"/>
                </a:lnTo>
                <a:cubicBezTo>
                  <a:pt x="797781" y="2629321"/>
                  <a:pt x="796455" y="1835515"/>
                  <a:pt x="795130" y="1041710"/>
                </a:cubicBezTo>
                <a:lnTo>
                  <a:pt x="1554481" y="282360"/>
                </a:lnTo>
                <a:close/>
                <a:moveTo>
                  <a:pt x="4711149" y="0"/>
                </a:moveTo>
                <a:lnTo>
                  <a:pt x="5899869" y="1188721"/>
                </a:lnTo>
                <a:lnTo>
                  <a:pt x="1307990" y="5796501"/>
                </a:lnTo>
                <a:lnTo>
                  <a:pt x="0" y="4735002"/>
                </a:lnTo>
                <a:lnTo>
                  <a:pt x="4711149" y="0"/>
                </a:lnTo>
                <a:close/>
              </a:path>
            </a:pathLst>
          </a:custGeom>
          <a:solidFill>
            <a:srgbClr val="006A96">
              <a:alpha val="3529"/>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2400"/>
              <a:buFont typeface="Arial"/>
              <a:buNone/>
            </a:pPr>
            <a:endParaRPr sz="3200" b="0" i="0" u="none" strike="noStrike" cap="none">
              <a:solidFill>
                <a:schemeClr val="lt1"/>
              </a:solidFill>
              <a:latin typeface="Arial"/>
              <a:ea typeface="Arial"/>
              <a:cs typeface="Arial"/>
              <a:sym typeface="Arial"/>
            </a:endParaRPr>
          </a:p>
        </p:txBody>
      </p:sp>
      <p:sp>
        <p:nvSpPr>
          <p:cNvPr id="242" name="Google Shape;242;p38"/>
          <p:cNvSpPr>
            <a:spLocks noGrp="1"/>
          </p:cNvSpPr>
          <p:nvPr>
            <p:ph type="pic" idx="2"/>
          </p:nvPr>
        </p:nvSpPr>
        <p:spPr>
          <a:xfrm>
            <a:off x="5532277" y="1352392"/>
            <a:ext cx="6310800" cy="2600400"/>
          </a:xfrm>
          <a:prstGeom prst="rect">
            <a:avLst/>
          </a:prstGeom>
          <a:noFill/>
          <a:ln>
            <a:noFill/>
          </a:ln>
        </p:spPr>
      </p:sp>
      <p:sp>
        <p:nvSpPr>
          <p:cNvPr id="243" name="Google Shape;243;p38"/>
          <p:cNvSpPr txBox="1">
            <a:spLocks noGrp="1"/>
          </p:cNvSpPr>
          <p:nvPr>
            <p:ph type="ctrTitle"/>
          </p:nvPr>
        </p:nvSpPr>
        <p:spPr>
          <a:xfrm>
            <a:off x="-164757" y="250879"/>
            <a:ext cx="12008000" cy="812000"/>
          </a:xfrm>
          <a:prstGeom prst="rect">
            <a:avLst/>
          </a:prstGeom>
          <a:solidFill>
            <a:srgbClr val="006C92"/>
          </a:solidFill>
          <a:ln>
            <a:noFill/>
          </a:ln>
        </p:spPr>
        <p:txBody>
          <a:bodyPr spcFirstLastPara="1" wrap="square" lIns="342900" tIns="0" rIns="0" bIns="0" anchor="ctr" anchorCtr="0">
            <a:noAutofit/>
          </a:bodyPr>
          <a:lstStyle>
            <a:lvl1pPr lvl="0" algn="l">
              <a:lnSpc>
                <a:spcPct val="86666"/>
              </a:lnSpc>
              <a:spcBef>
                <a:spcPts val="0"/>
              </a:spcBef>
              <a:spcAft>
                <a:spcPts val="0"/>
              </a:spcAft>
              <a:buClr>
                <a:schemeClr val="lt1"/>
              </a:buClr>
              <a:buSzPts val="2300"/>
              <a:buFont typeface="Calibri"/>
              <a:buNone/>
              <a:defRPr sz="3067" b="1" cap="none">
                <a:solidFill>
                  <a:schemeClr val="lt1"/>
                </a:solidFill>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a:endParaRPr/>
          </a:p>
        </p:txBody>
      </p:sp>
      <p:sp>
        <p:nvSpPr>
          <p:cNvPr id="244" name="Google Shape;244;p38"/>
          <p:cNvSpPr txBox="1">
            <a:spLocks noGrp="1"/>
          </p:cNvSpPr>
          <p:nvPr>
            <p:ph type="body" idx="1"/>
          </p:nvPr>
        </p:nvSpPr>
        <p:spPr>
          <a:xfrm>
            <a:off x="462012" y="1352391"/>
            <a:ext cx="4784800" cy="5163600"/>
          </a:xfrm>
          <a:prstGeom prst="rect">
            <a:avLst/>
          </a:prstGeom>
          <a:noFill/>
          <a:ln>
            <a:noFill/>
          </a:ln>
        </p:spPr>
        <p:txBody>
          <a:bodyPr spcFirstLastPara="1" wrap="square" lIns="0" tIns="0" rIns="0" bIns="0" anchor="t" anchorCtr="0">
            <a:noAutofit/>
          </a:bodyPr>
          <a:lstStyle>
            <a:lvl1pPr marL="457200" lvl="0" indent="-228600" algn="l">
              <a:lnSpc>
                <a:spcPct val="90000"/>
              </a:lnSpc>
              <a:spcBef>
                <a:spcPts val="667"/>
              </a:spcBef>
              <a:spcAft>
                <a:spcPts val="0"/>
              </a:spcAft>
              <a:buClr>
                <a:srgbClr val="0C68AC"/>
              </a:buClr>
              <a:buSzPts val="1500"/>
              <a:buNone/>
              <a:defRPr sz="2000">
                <a:solidFill>
                  <a:srgbClr val="006C92"/>
                </a:solidFill>
              </a:defRPr>
            </a:lvl1pPr>
            <a:lvl2pPr marL="914400" lvl="1" indent="-228600" algn="l">
              <a:lnSpc>
                <a:spcPct val="90000"/>
              </a:lnSpc>
              <a:spcBef>
                <a:spcPts val="1200"/>
              </a:spcBef>
              <a:spcAft>
                <a:spcPts val="0"/>
              </a:spcAft>
              <a:buClr>
                <a:srgbClr val="0C68AC"/>
              </a:buClr>
              <a:buSzPts val="1500"/>
              <a:buNone/>
              <a:defRPr sz="2000">
                <a:solidFill>
                  <a:srgbClr val="006C92"/>
                </a:solidFill>
              </a:defRPr>
            </a:lvl2pPr>
            <a:lvl3pPr marL="1371600" lvl="2" indent="-228600" algn="l">
              <a:lnSpc>
                <a:spcPct val="90000"/>
              </a:lnSpc>
              <a:spcBef>
                <a:spcPts val="1200"/>
              </a:spcBef>
              <a:spcAft>
                <a:spcPts val="0"/>
              </a:spcAft>
              <a:buClr>
                <a:srgbClr val="0C68AC"/>
              </a:buClr>
              <a:buSzPts val="1500"/>
              <a:buNone/>
              <a:defRPr sz="2000">
                <a:solidFill>
                  <a:srgbClr val="006C92"/>
                </a:solidFill>
              </a:defRPr>
            </a:lvl3pPr>
            <a:lvl4pPr marL="1828800" lvl="3" indent="-228600" algn="l">
              <a:lnSpc>
                <a:spcPct val="90000"/>
              </a:lnSpc>
              <a:spcBef>
                <a:spcPts val="1200"/>
              </a:spcBef>
              <a:spcAft>
                <a:spcPts val="0"/>
              </a:spcAft>
              <a:buClr>
                <a:srgbClr val="0C68AC"/>
              </a:buClr>
              <a:buSzPts val="1500"/>
              <a:buNone/>
              <a:defRPr sz="2000">
                <a:solidFill>
                  <a:srgbClr val="006C92"/>
                </a:solidFill>
              </a:defRPr>
            </a:lvl4pPr>
            <a:lvl5pPr marL="2286000" lvl="4" indent="-228600" algn="l">
              <a:lnSpc>
                <a:spcPct val="90000"/>
              </a:lnSpc>
              <a:spcBef>
                <a:spcPts val="1200"/>
              </a:spcBef>
              <a:spcAft>
                <a:spcPts val="0"/>
              </a:spcAft>
              <a:buClr>
                <a:srgbClr val="0C68AC"/>
              </a:buClr>
              <a:buSzPts val="1500"/>
              <a:buNone/>
              <a:defRPr sz="2000">
                <a:solidFill>
                  <a:srgbClr val="006C92"/>
                </a:solidFill>
              </a:defRPr>
            </a:lvl5pPr>
            <a:lvl6pPr marL="2743200" lvl="5" indent="-317500" algn="l">
              <a:lnSpc>
                <a:spcPct val="100000"/>
              </a:lnSpc>
              <a:spcBef>
                <a:spcPts val="1200"/>
              </a:spcBef>
              <a:spcAft>
                <a:spcPts val="0"/>
              </a:spcAft>
              <a:buClr>
                <a:schemeClr val="dk1"/>
              </a:buClr>
              <a:buSzPts val="1400"/>
              <a:buChar char="•"/>
              <a:defRPr/>
            </a:lvl6pPr>
            <a:lvl7pPr marL="3200400" lvl="6" indent="-317500" algn="l">
              <a:lnSpc>
                <a:spcPct val="100000"/>
              </a:lnSpc>
              <a:spcBef>
                <a:spcPts val="400"/>
              </a:spcBef>
              <a:spcAft>
                <a:spcPts val="0"/>
              </a:spcAft>
              <a:buClr>
                <a:schemeClr val="dk1"/>
              </a:buClr>
              <a:buSzPts val="1400"/>
              <a:buChar char="•"/>
              <a:defRPr/>
            </a:lvl7pPr>
            <a:lvl8pPr marL="3657600" lvl="7" indent="-317500" algn="l">
              <a:lnSpc>
                <a:spcPct val="100000"/>
              </a:lnSpc>
              <a:spcBef>
                <a:spcPts val="400"/>
              </a:spcBef>
              <a:spcAft>
                <a:spcPts val="0"/>
              </a:spcAft>
              <a:buClr>
                <a:schemeClr val="dk1"/>
              </a:buClr>
              <a:buSzPts val="1400"/>
              <a:buChar char="•"/>
              <a:defRPr/>
            </a:lvl8pPr>
            <a:lvl9pPr marL="4114800" lvl="8" indent="-317500" algn="l">
              <a:lnSpc>
                <a:spcPct val="100000"/>
              </a:lnSpc>
              <a:spcBef>
                <a:spcPts val="400"/>
              </a:spcBef>
              <a:spcAft>
                <a:spcPts val="0"/>
              </a:spcAft>
              <a:buClr>
                <a:schemeClr val="dk1"/>
              </a:buClr>
              <a:buSzPts val="1400"/>
              <a:buChar char="•"/>
              <a:defRPr/>
            </a:lvl9pPr>
          </a:lstStyle>
          <a:p>
            <a:endParaRPr/>
          </a:p>
        </p:txBody>
      </p:sp>
      <p:sp>
        <p:nvSpPr>
          <p:cNvPr id="245" name="Google Shape;245;p38"/>
          <p:cNvSpPr>
            <a:spLocks noGrp="1"/>
          </p:cNvSpPr>
          <p:nvPr>
            <p:ph type="pic" idx="3"/>
          </p:nvPr>
        </p:nvSpPr>
        <p:spPr>
          <a:xfrm>
            <a:off x="5532277" y="4081113"/>
            <a:ext cx="6310800" cy="2762000"/>
          </a:xfrm>
          <a:prstGeom prst="rect">
            <a:avLst/>
          </a:prstGeom>
          <a:noFill/>
          <a:ln>
            <a:noFill/>
          </a:ln>
        </p:spPr>
      </p:sp>
    </p:spTree>
  </p:cSld>
  <p:clrMapOvr>
    <a:masterClrMapping/>
  </p:clrMapOvr>
  <p:extLst>
    <p:ext uri="{DCECCB84-F9BA-43D5-87BE-67443E8EF086}">
      <p15:sldGuideLst xmlns:p15="http://schemas.microsoft.com/office/powerpoint/2012/main">
        <p15:guide id="1" orient="horz" pos="1620">
          <p15:clr>
            <a:srgbClr val="FBAE40"/>
          </p15:clr>
        </p15:guide>
      </p15:sldGuideLst>
    </p:ext>
  </p:extLst>
</p:sldLayout>
</file>

<file path=ppt/slideLayouts/slideLayout36.xml><?xml version="1.0" encoding="utf-8"?>
<p:sldLayout xmlns:a="http://schemas.openxmlformats.org/drawingml/2006/main" xmlns:r="http://schemas.openxmlformats.org/officeDocument/2006/relationships" xmlns:p="http://schemas.openxmlformats.org/presentationml/2006/main" matchingName="3_Title+Content+PhotoLeft 4">
  <p:cSld name="3_Title+Content+PhotoLeft 4">
    <p:bg>
      <p:bgPr>
        <a:solidFill>
          <a:schemeClr val="lt1"/>
        </a:solidFill>
        <a:effectLst/>
      </p:bgPr>
    </p:bg>
    <p:spTree>
      <p:nvGrpSpPr>
        <p:cNvPr id="1" name="Shape 246"/>
        <p:cNvGrpSpPr/>
        <p:nvPr/>
      </p:nvGrpSpPr>
      <p:grpSpPr>
        <a:xfrm>
          <a:off x="0" y="0"/>
          <a:ext cx="0" cy="0"/>
          <a:chOff x="0" y="0"/>
          <a:chExt cx="0" cy="0"/>
        </a:xfrm>
      </p:grpSpPr>
      <p:sp>
        <p:nvSpPr>
          <p:cNvPr id="247" name="Google Shape;247;p39"/>
          <p:cNvSpPr/>
          <p:nvPr/>
        </p:nvSpPr>
        <p:spPr>
          <a:xfrm>
            <a:off x="-1091979" y="855527"/>
            <a:ext cx="7630497" cy="7496808"/>
          </a:xfrm>
          <a:custGeom>
            <a:avLst/>
            <a:gdLst/>
            <a:ahLst/>
            <a:cxnLst/>
            <a:rect l="l" t="t" r="r" b="b"/>
            <a:pathLst>
              <a:path w="5899869" h="5796501" extrusionOk="0">
                <a:moveTo>
                  <a:pt x="4431664" y="3180611"/>
                </a:moveTo>
                <a:lnTo>
                  <a:pt x="5620384" y="4369332"/>
                </a:lnTo>
                <a:lnTo>
                  <a:pt x="5327337" y="4679355"/>
                </a:lnTo>
                <a:lnTo>
                  <a:pt x="2960212" y="4667965"/>
                </a:lnTo>
                <a:lnTo>
                  <a:pt x="4431664" y="3180611"/>
                </a:lnTo>
                <a:close/>
                <a:moveTo>
                  <a:pt x="1554481" y="282360"/>
                </a:moveTo>
                <a:lnTo>
                  <a:pt x="2743201" y="1471081"/>
                </a:lnTo>
                <a:lnTo>
                  <a:pt x="799106" y="3423126"/>
                </a:lnTo>
                <a:cubicBezTo>
                  <a:pt x="797781" y="2629321"/>
                  <a:pt x="796455" y="1835515"/>
                  <a:pt x="795130" y="1041710"/>
                </a:cubicBezTo>
                <a:lnTo>
                  <a:pt x="1554481" y="282360"/>
                </a:lnTo>
                <a:close/>
                <a:moveTo>
                  <a:pt x="4711149" y="0"/>
                </a:moveTo>
                <a:lnTo>
                  <a:pt x="5899869" y="1188721"/>
                </a:lnTo>
                <a:lnTo>
                  <a:pt x="1307990" y="5796501"/>
                </a:lnTo>
                <a:lnTo>
                  <a:pt x="0" y="4735002"/>
                </a:lnTo>
                <a:lnTo>
                  <a:pt x="4711149" y="0"/>
                </a:lnTo>
                <a:close/>
              </a:path>
            </a:pathLst>
          </a:custGeom>
          <a:solidFill>
            <a:srgbClr val="006A96">
              <a:alpha val="3137"/>
            </a:srgbClr>
          </a:solidFill>
          <a:ln>
            <a:noFill/>
          </a:ln>
        </p:spPr>
        <p:txBody>
          <a:bodyPr spcFirstLastPara="1" wrap="square" lIns="121900" tIns="60925" rIns="121900" bIns="60925"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2400" b="0" i="0" u="none" strike="noStrike" cap="none">
              <a:solidFill>
                <a:schemeClr val="lt1"/>
              </a:solidFill>
              <a:latin typeface="Arial"/>
              <a:ea typeface="Arial"/>
              <a:cs typeface="Arial"/>
              <a:sym typeface="Arial"/>
            </a:endParaRPr>
          </a:p>
        </p:txBody>
      </p:sp>
      <p:sp>
        <p:nvSpPr>
          <p:cNvPr id="248" name="Google Shape;248;p39"/>
          <p:cNvSpPr>
            <a:spLocks noGrp="1"/>
          </p:cNvSpPr>
          <p:nvPr>
            <p:ph type="pic" idx="2"/>
          </p:nvPr>
        </p:nvSpPr>
        <p:spPr>
          <a:xfrm>
            <a:off x="5532276" y="1352392"/>
            <a:ext cx="6310800" cy="2600400"/>
          </a:xfrm>
          <a:prstGeom prst="rect">
            <a:avLst/>
          </a:prstGeom>
          <a:noFill/>
          <a:ln>
            <a:noFill/>
          </a:ln>
        </p:spPr>
      </p:sp>
      <p:sp>
        <p:nvSpPr>
          <p:cNvPr id="249" name="Google Shape;249;p39"/>
          <p:cNvSpPr txBox="1">
            <a:spLocks noGrp="1"/>
          </p:cNvSpPr>
          <p:nvPr>
            <p:ph type="ctrTitle"/>
          </p:nvPr>
        </p:nvSpPr>
        <p:spPr>
          <a:xfrm>
            <a:off x="-164757" y="250877"/>
            <a:ext cx="12008000" cy="812000"/>
          </a:xfrm>
          <a:prstGeom prst="rect">
            <a:avLst/>
          </a:prstGeom>
          <a:solidFill>
            <a:srgbClr val="006C92"/>
          </a:solidFill>
          <a:ln>
            <a:noFill/>
          </a:ln>
        </p:spPr>
        <p:txBody>
          <a:bodyPr spcFirstLastPara="1" wrap="square" lIns="457200" tIns="0" rIns="0" bIns="0" anchor="ctr" anchorCtr="0">
            <a:noAutofit/>
          </a:bodyPr>
          <a:lstStyle>
            <a:lvl1pPr lvl="0" algn="l">
              <a:lnSpc>
                <a:spcPct val="86666"/>
              </a:lnSpc>
              <a:spcBef>
                <a:spcPts val="0"/>
              </a:spcBef>
              <a:spcAft>
                <a:spcPts val="0"/>
              </a:spcAft>
              <a:buClr>
                <a:schemeClr val="lt1"/>
              </a:buClr>
              <a:buSzPts val="2250"/>
              <a:buFont typeface="Calibri"/>
              <a:buNone/>
              <a:defRPr sz="3000" b="1" cap="none">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50" name="Google Shape;250;p39"/>
          <p:cNvSpPr txBox="1">
            <a:spLocks noGrp="1"/>
          </p:cNvSpPr>
          <p:nvPr>
            <p:ph type="body" idx="1"/>
          </p:nvPr>
        </p:nvSpPr>
        <p:spPr>
          <a:xfrm>
            <a:off x="462012" y="1352391"/>
            <a:ext cx="4784400" cy="5163600"/>
          </a:xfrm>
          <a:prstGeom prst="rect">
            <a:avLst/>
          </a:prstGeom>
          <a:noFill/>
          <a:ln>
            <a:noFill/>
          </a:ln>
        </p:spPr>
        <p:txBody>
          <a:bodyPr spcFirstLastPara="1" wrap="square" lIns="0" tIns="0" rIns="0" bIns="0" anchor="t" anchorCtr="0">
            <a:noAutofit/>
          </a:bodyPr>
          <a:lstStyle>
            <a:lvl1pPr marL="457200" lvl="0" indent="-228600" algn="l">
              <a:lnSpc>
                <a:spcPct val="90000"/>
              </a:lnSpc>
              <a:spcBef>
                <a:spcPts val="600"/>
              </a:spcBef>
              <a:spcAft>
                <a:spcPts val="0"/>
              </a:spcAft>
              <a:buClr>
                <a:srgbClr val="0C68AC"/>
              </a:buClr>
              <a:buSzPts val="1500"/>
              <a:buNone/>
              <a:defRPr sz="2000">
                <a:solidFill>
                  <a:srgbClr val="006C92"/>
                </a:solidFill>
              </a:defRPr>
            </a:lvl1pPr>
            <a:lvl2pPr marL="914400" lvl="1" indent="-228600" algn="l">
              <a:lnSpc>
                <a:spcPct val="90000"/>
              </a:lnSpc>
              <a:spcBef>
                <a:spcPts val="1200"/>
              </a:spcBef>
              <a:spcAft>
                <a:spcPts val="0"/>
              </a:spcAft>
              <a:buClr>
                <a:srgbClr val="0C68AC"/>
              </a:buClr>
              <a:buSzPts val="1500"/>
              <a:buNone/>
              <a:defRPr sz="2000">
                <a:solidFill>
                  <a:srgbClr val="006C92"/>
                </a:solidFill>
              </a:defRPr>
            </a:lvl2pPr>
            <a:lvl3pPr marL="1371600" lvl="2" indent="-228600" algn="l">
              <a:lnSpc>
                <a:spcPct val="90000"/>
              </a:lnSpc>
              <a:spcBef>
                <a:spcPts val="1200"/>
              </a:spcBef>
              <a:spcAft>
                <a:spcPts val="0"/>
              </a:spcAft>
              <a:buClr>
                <a:srgbClr val="0C68AC"/>
              </a:buClr>
              <a:buSzPts val="1500"/>
              <a:buNone/>
              <a:defRPr sz="2000">
                <a:solidFill>
                  <a:srgbClr val="006C92"/>
                </a:solidFill>
              </a:defRPr>
            </a:lvl3pPr>
            <a:lvl4pPr marL="1828800" lvl="3" indent="-228600" algn="l">
              <a:lnSpc>
                <a:spcPct val="90000"/>
              </a:lnSpc>
              <a:spcBef>
                <a:spcPts val="1200"/>
              </a:spcBef>
              <a:spcAft>
                <a:spcPts val="0"/>
              </a:spcAft>
              <a:buClr>
                <a:srgbClr val="0C68AC"/>
              </a:buClr>
              <a:buSzPts val="1500"/>
              <a:buNone/>
              <a:defRPr sz="2000">
                <a:solidFill>
                  <a:srgbClr val="006C92"/>
                </a:solidFill>
              </a:defRPr>
            </a:lvl4pPr>
            <a:lvl5pPr marL="2286000" lvl="4" indent="-228600" algn="l">
              <a:lnSpc>
                <a:spcPct val="90000"/>
              </a:lnSpc>
              <a:spcBef>
                <a:spcPts val="1200"/>
              </a:spcBef>
              <a:spcAft>
                <a:spcPts val="0"/>
              </a:spcAft>
              <a:buClr>
                <a:srgbClr val="0C68AC"/>
              </a:buClr>
              <a:buSzPts val="1500"/>
              <a:buNone/>
              <a:defRPr sz="2000">
                <a:solidFill>
                  <a:srgbClr val="006C92"/>
                </a:solidFill>
              </a:defRPr>
            </a:lvl5pPr>
            <a:lvl6pPr marL="2743200" lvl="5" indent="-342900" algn="l">
              <a:lnSpc>
                <a:spcPct val="100000"/>
              </a:lnSpc>
              <a:spcBef>
                <a:spcPts val="1200"/>
              </a:spcBef>
              <a:spcAft>
                <a:spcPts val="0"/>
              </a:spcAft>
              <a:buClr>
                <a:schemeClr val="dk1"/>
              </a:buClr>
              <a:buSzPts val="1800"/>
              <a:buChar char="•"/>
              <a:defRPr/>
            </a:lvl6pPr>
            <a:lvl7pPr marL="3200400" lvl="6" indent="-342900" algn="l">
              <a:lnSpc>
                <a:spcPct val="100000"/>
              </a:lnSpc>
              <a:spcBef>
                <a:spcPts val="480"/>
              </a:spcBef>
              <a:spcAft>
                <a:spcPts val="0"/>
              </a:spcAft>
              <a:buClr>
                <a:schemeClr val="dk1"/>
              </a:buClr>
              <a:buSzPts val="1800"/>
              <a:buChar char="•"/>
              <a:defRPr/>
            </a:lvl7pPr>
            <a:lvl8pPr marL="3657600" lvl="7" indent="-342900" algn="l">
              <a:lnSpc>
                <a:spcPct val="100000"/>
              </a:lnSpc>
              <a:spcBef>
                <a:spcPts val="480"/>
              </a:spcBef>
              <a:spcAft>
                <a:spcPts val="0"/>
              </a:spcAft>
              <a:buClr>
                <a:schemeClr val="dk1"/>
              </a:buClr>
              <a:buSzPts val="1800"/>
              <a:buChar char="•"/>
              <a:defRPr/>
            </a:lvl8pPr>
            <a:lvl9pPr marL="4114800" lvl="8" indent="-342900" algn="l">
              <a:lnSpc>
                <a:spcPct val="100000"/>
              </a:lnSpc>
              <a:spcBef>
                <a:spcPts val="480"/>
              </a:spcBef>
              <a:spcAft>
                <a:spcPts val="0"/>
              </a:spcAft>
              <a:buClr>
                <a:schemeClr val="dk1"/>
              </a:buClr>
              <a:buSzPts val="1800"/>
              <a:buChar char="•"/>
              <a:defRPr/>
            </a:lvl9pPr>
          </a:lstStyle>
          <a:p>
            <a:endParaRPr/>
          </a:p>
        </p:txBody>
      </p:sp>
      <p:sp>
        <p:nvSpPr>
          <p:cNvPr id="251" name="Google Shape;251;p39"/>
          <p:cNvSpPr>
            <a:spLocks noGrp="1"/>
          </p:cNvSpPr>
          <p:nvPr>
            <p:ph type="pic" idx="3"/>
          </p:nvPr>
        </p:nvSpPr>
        <p:spPr>
          <a:xfrm>
            <a:off x="5532276" y="4081112"/>
            <a:ext cx="6310800" cy="2761600"/>
          </a:xfrm>
          <a:prstGeom prst="rect">
            <a:avLst/>
          </a:prstGeom>
          <a:noFill/>
          <a:ln>
            <a:noFill/>
          </a:ln>
        </p:spPr>
      </p:sp>
    </p:spTree>
  </p:cSld>
  <p:clrMapOvr>
    <a:masterClrMapping/>
  </p:clrMapOvr>
  <p:extLst>
    <p:ext uri="{DCECCB84-F9BA-43D5-87BE-67443E8EF086}">
      <p15:sldGuideLst xmlns:p15="http://schemas.microsoft.com/office/powerpoint/2012/main">
        <p15:guide id="1" orient="horz" pos="1620">
          <p15:clr>
            <a:srgbClr val="FBAE40"/>
          </p15:clr>
        </p15:guide>
      </p15:sldGuideLst>
    </p:ext>
  </p:extLst>
</p:sldLayout>
</file>

<file path=ppt/slideLayouts/slideLayout37.xml><?xml version="1.0" encoding="utf-8"?>
<p:sldLayout xmlns:a="http://schemas.openxmlformats.org/drawingml/2006/main" xmlns:r="http://schemas.openxmlformats.org/officeDocument/2006/relationships" xmlns:p="http://schemas.openxmlformats.org/presentationml/2006/main" matchingName="5_Title Slide - White+Seal 1">
  <p:cSld name="5_Title Slide - White+Seal 1">
    <p:bg>
      <p:bgPr>
        <a:solidFill>
          <a:srgbClr val="13294A"/>
        </a:solidFill>
        <a:effectLst/>
      </p:bgPr>
    </p:bg>
    <p:spTree>
      <p:nvGrpSpPr>
        <p:cNvPr id="1" name="Shape 252"/>
        <p:cNvGrpSpPr/>
        <p:nvPr/>
      </p:nvGrpSpPr>
      <p:grpSpPr>
        <a:xfrm>
          <a:off x="0" y="0"/>
          <a:ext cx="0" cy="0"/>
          <a:chOff x="0" y="0"/>
          <a:chExt cx="0" cy="0"/>
        </a:xfrm>
      </p:grpSpPr>
      <p:sp>
        <p:nvSpPr>
          <p:cNvPr id="253" name="Google Shape;253;p40"/>
          <p:cNvSpPr>
            <a:spLocks noGrp="1"/>
          </p:cNvSpPr>
          <p:nvPr>
            <p:ph type="pic" idx="2"/>
          </p:nvPr>
        </p:nvSpPr>
        <p:spPr>
          <a:xfrm>
            <a:off x="0" y="0"/>
            <a:ext cx="12192000" cy="6858000"/>
          </a:xfrm>
          <a:prstGeom prst="rect">
            <a:avLst/>
          </a:prstGeom>
          <a:noFill/>
          <a:ln>
            <a:noFill/>
          </a:ln>
        </p:spPr>
      </p:sp>
      <p:sp>
        <p:nvSpPr>
          <p:cNvPr id="254" name="Google Shape;254;p40"/>
          <p:cNvSpPr txBox="1">
            <a:spLocks noGrp="1"/>
          </p:cNvSpPr>
          <p:nvPr>
            <p:ph type="ctrTitle"/>
          </p:nvPr>
        </p:nvSpPr>
        <p:spPr>
          <a:xfrm>
            <a:off x="384936" y="1844896"/>
            <a:ext cx="11397600" cy="1470000"/>
          </a:xfrm>
          <a:prstGeom prst="rect">
            <a:avLst/>
          </a:prstGeom>
          <a:noFill/>
          <a:ln>
            <a:noFill/>
          </a:ln>
        </p:spPr>
        <p:txBody>
          <a:bodyPr spcFirstLastPara="1" wrap="square" lIns="0" tIns="0" rIns="0" bIns="0" anchor="b" anchorCtr="0">
            <a:noAutofit/>
          </a:bodyPr>
          <a:lstStyle>
            <a:lvl1pPr lvl="0" algn="l">
              <a:lnSpc>
                <a:spcPct val="83333"/>
              </a:lnSpc>
              <a:spcBef>
                <a:spcPts val="0"/>
              </a:spcBef>
              <a:spcAft>
                <a:spcPts val="0"/>
              </a:spcAft>
              <a:buClr>
                <a:srgbClr val="FFFFFF"/>
              </a:buClr>
              <a:buSzPts val="2700"/>
              <a:buFont typeface="Calibri"/>
              <a:buNone/>
              <a:defRPr sz="3600" b="1" cap="none">
                <a:solidFill>
                  <a:srgbClr val="FFFFFF"/>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55" name="Google Shape;255;p40"/>
          <p:cNvSpPr txBox="1">
            <a:spLocks noGrp="1"/>
          </p:cNvSpPr>
          <p:nvPr>
            <p:ph type="subTitle" idx="1"/>
          </p:nvPr>
        </p:nvSpPr>
        <p:spPr>
          <a:xfrm>
            <a:off x="384936" y="3461119"/>
            <a:ext cx="11397600" cy="2286400"/>
          </a:xfrm>
          <a:prstGeom prst="rect">
            <a:avLst/>
          </a:prstGeom>
          <a:noFill/>
          <a:ln>
            <a:noFill/>
          </a:ln>
        </p:spPr>
        <p:txBody>
          <a:bodyPr spcFirstLastPara="1" wrap="square" lIns="0" tIns="0" rIns="0" bIns="0" anchor="t" anchorCtr="0">
            <a:noAutofit/>
          </a:bodyPr>
          <a:lstStyle>
            <a:lvl1pPr lvl="0" algn="l">
              <a:lnSpc>
                <a:spcPct val="90000"/>
              </a:lnSpc>
              <a:spcBef>
                <a:spcPts val="600"/>
              </a:spcBef>
              <a:spcAft>
                <a:spcPts val="0"/>
              </a:spcAft>
              <a:buClr>
                <a:srgbClr val="FFFFFF"/>
              </a:buClr>
              <a:buSzPts val="1500"/>
              <a:buNone/>
              <a:defRPr sz="2000">
                <a:solidFill>
                  <a:srgbClr val="FFFFFF"/>
                </a:solidFill>
              </a:defRPr>
            </a:lvl1pPr>
            <a:lvl2pPr lvl="1" algn="ctr">
              <a:lnSpc>
                <a:spcPct val="90000"/>
              </a:lnSpc>
              <a:spcBef>
                <a:spcPts val="1200"/>
              </a:spcBef>
              <a:spcAft>
                <a:spcPts val="0"/>
              </a:spcAft>
              <a:buClr>
                <a:srgbClr val="929293"/>
              </a:buClr>
              <a:buSzPts val="1500"/>
              <a:buNone/>
              <a:defRPr>
                <a:solidFill>
                  <a:srgbClr val="929293"/>
                </a:solidFill>
              </a:defRPr>
            </a:lvl2pPr>
            <a:lvl3pPr lvl="2" algn="ctr">
              <a:lnSpc>
                <a:spcPct val="90000"/>
              </a:lnSpc>
              <a:spcBef>
                <a:spcPts val="1200"/>
              </a:spcBef>
              <a:spcAft>
                <a:spcPts val="0"/>
              </a:spcAft>
              <a:buClr>
                <a:srgbClr val="929293"/>
              </a:buClr>
              <a:buSzPts val="1500"/>
              <a:buNone/>
              <a:defRPr>
                <a:solidFill>
                  <a:srgbClr val="929293"/>
                </a:solidFill>
              </a:defRPr>
            </a:lvl3pPr>
            <a:lvl4pPr lvl="3" algn="ctr">
              <a:lnSpc>
                <a:spcPct val="90000"/>
              </a:lnSpc>
              <a:spcBef>
                <a:spcPts val="1200"/>
              </a:spcBef>
              <a:spcAft>
                <a:spcPts val="0"/>
              </a:spcAft>
              <a:buClr>
                <a:srgbClr val="929293"/>
              </a:buClr>
              <a:buSzPts val="1500"/>
              <a:buNone/>
              <a:defRPr>
                <a:solidFill>
                  <a:srgbClr val="929293"/>
                </a:solidFill>
              </a:defRPr>
            </a:lvl4pPr>
            <a:lvl5pPr lvl="4" algn="ctr">
              <a:lnSpc>
                <a:spcPct val="90000"/>
              </a:lnSpc>
              <a:spcBef>
                <a:spcPts val="1200"/>
              </a:spcBef>
              <a:spcAft>
                <a:spcPts val="0"/>
              </a:spcAft>
              <a:buClr>
                <a:srgbClr val="929293"/>
              </a:buClr>
              <a:buSzPts val="1500"/>
              <a:buNone/>
              <a:defRPr>
                <a:solidFill>
                  <a:srgbClr val="929293"/>
                </a:solidFill>
              </a:defRPr>
            </a:lvl5pPr>
            <a:lvl6pPr lvl="5" algn="ctr">
              <a:lnSpc>
                <a:spcPct val="100000"/>
              </a:lnSpc>
              <a:spcBef>
                <a:spcPts val="1200"/>
              </a:spcBef>
              <a:spcAft>
                <a:spcPts val="0"/>
              </a:spcAft>
              <a:buClr>
                <a:srgbClr val="929293"/>
              </a:buClr>
              <a:buSzPts val="1125"/>
              <a:buNone/>
              <a:defRPr>
                <a:solidFill>
                  <a:srgbClr val="929293"/>
                </a:solidFill>
              </a:defRPr>
            </a:lvl6pPr>
            <a:lvl7pPr lvl="6" algn="ctr">
              <a:lnSpc>
                <a:spcPct val="100000"/>
              </a:lnSpc>
              <a:spcBef>
                <a:spcPts val="300"/>
              </a:spcBef>
              <a:spcAft>
                <a:spcPts val="0"/>
              </a:spcAft>
              <a:buClr>
                <a:srgbClr val="929293"/>
              </a:buClr>
              <a:buSzPts val="1125"/>
              <a:buNone/>
              <a:defRPr>
                <a:solidFill>
                  <a:srgbClr val="929293"/>
                </a:solidFill>
              </a:defRPr>
            </a:lvl7pPr>
            <a:lvl8pPr lvl="7" algn="ctr">
              <a:lnSpc>
                <a:spcPct val="100000"/>
              </a:lnSpc>
              <a:spcBef>
                <a:spcPts val="300"/>
              </a:spcBef>
              <a:spcAft>
                <a:spcPts val="0"/>
              </a:spcAft>
              <a:buClr>
                <a:srgbClr val="929293"/>
              </a:buClr>
              <a:buSzPts val="1125"/>
              <a:buNone/>
              <a:defRPr>
                <a:solidFill>
                  <a:srgbClr val="929293"/>
                </a:solidFill>
              </a:defRPr>
            </a:lvl8pPr>
            <a:lvl9pPr lvl="8" algn="ctr">
              <a:lnSpc>
                <a:spcPct val="100000"/>
              </a:lnSpc>
              <a:spcBef>
                <a:spcPts val="300"/>
              </a:spcBef>
              <a:spcAft>
                <a:spcPts val="0"/>
              </a:spcAft>
              <a:buClr>
                <a:srgbClr val="929293"/>
              </a:buClr>
              <a:buSzPts val="1125"/>
              <a:buNone/>
              <a:defRPr>
                <a:solidFill>
                  <a:srgbClr val="929293"/>
                </a:solidFill>
              </a:defRPr>
            </a:lvl9pPr>
          </a:lstStyle>
          <a:p>
            <a:endParaRPr/>
          </a:p>
        </p:txBody>
      </p:sp>
      <p:pic>
        <p:nvPicPr>
          <p:cNvPr id="256" name="Google Shape;256;p40"/>
          <p:cNvPicPr preferRelativeResize="0"/>
          <p:nvPr/>
        </p:nvPicPr>
        <p:blipFill rotWithShape="1">
          <a:blip r:embed="rId2">
            <a:alphaModFix/>
          </a:blip>
          <a:srcRect/>
          <a:stretch/>
        </p:blipFill>
        <p:spPr>
          <a:xfrm>
            <a:off x="919263" y="6160583"/>
            <a:ext cx="4167384" cy="520924"/>
          </a:xfrm>
          <a:prstGeom prst="rect">
            <a:avLst/>
          </a:prstGeom>
          <a:noFill/>
          <a:ln>
            <a:noFill/>
          </a:ln>
        </p:spPr>
      </p:pic>
      <p:sp>
        <p:nvSpPr>
          <p:cNvPr id="257" name="Google Shape;257;p40"/>
          <p:cNvSpPr/>
          <p:nvPr/>
        </p:nvSpPr>
        <p:spPr>
          <a:xfrm>
            <a:off x="-140757" y="6095999"/>
            <a:ext cx="884980" cy="869475"/>
          </a:xfrm>
          <a:custGeom>
            <a:avLst/>
            <a:gdLst/>
            <a:ahLst/>
            <a:cxnLst/>
            <a:rect l="l" t="t" r="r" b="b"/>
            <a:pathLst>
              <a:path w="5899869" h="5796501" extrusionOk="0">
                <a:moveTo>
                  <a:pt x="4431664" y="3180611"/>
                </a:moveTo>
                <a:lnTo>
                  <a:pt x="5620384" y="4369332"/>
                </a:lnTo>
                <a:lnTo>
                  <a:pt x="4868985" y="5120730"/>
                </a:lnTo>
                <a:lnTo>
                  <a:pt x="2527325" y="5100851"/>
                </a:lnTo>
                <a:close/>
                <a:moveTo>
                  <a:pt x="1554481" y="282360"/>
                </a:moveTo>
                <a:lnTo>
                  <a:pt x="2743201" y="1471081"/>
                </a:lnTo>
                <a:lnTo>
                  <a:pt x="799106" y="3423126"/>
                </a:lnTo>
                <a:cubicBezTo>
                  <a:pt x="797781" y="2629321"/>
                  <a:pt x="796455" y="1835515"/>
                  <a:pt x="795130" y="1041710"/>
                </a:cubicBezTo>
                <a:close/>
                <a:moveTo>
                  <a:pt x="4711149" y="0"/>
                </a:moveTo>
                <a:lnTo>
                  <a:pt x="5899869" y="1188721"/>
                </a:lnTo>
                <a:lnTo>
                  <a:pt x="1307990" y="5796501"/>
                </a:lnTo>
                <a:lnTo>
                  <a:pt x="0" y="4735002"/>
                </a:lnTo>
                <a:close/>
              </a:path>
            </a:pathLst>
          </a:custGeom>
          <a:solidFill>
            <a:srgbClr val="007DBA">
              <a:alpha val="68235"/>
            </a:srgbClr>
          </a:solidFill>
          <a:ln>
            <a:noFill/>
          </a:ln>
        </p:spPr>
        <p:txBody>
          <a:bodyPr spcFirstLastPara="1" wrap="square" lIns="121900" tIns="60925" rIns="121900" bIns="60925"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2400" b="0" i="0" u="none" strike="noStrike" cap="none">
              <a:solidFill>
                <a:schemeClr val="lt1"/>
              </a:solidFill>
              <a:latin typeface="Arial"/>
              <a:ea typeface="Arial"/>
              <a:cs typeface="Arial"/>
              <a:sym typeface="Arial"/>
            </a:endParaRP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matchingName="Title and Content" type="obj">
  <p:cSld name="Title and Content">
    <p:spTree>
      <p:nvGrpSpPr>
        <p:cNvPr id="1" name="Shape 217"/>
        <p:cNvGrpSpPr/>
        <p:nvPr/>
      </p:nvGrpSpPr>
      <p:grpSpPr>
        <a:xfrm>
          <a:off x="0" y="0"/>
          <a:ext cx="0" cy="0"/>
          <a:chOff x="0" y="0"/>
          <a:chExt cx="0" cy="0"/>
        </a:xfrm>
      </p:grpSpPr>
      <p:sp>
        <p:nvSpPr>
          <p:cNvPr id="218" name="Google Shape;218;p33"/>
          <p:cNvSpPr txBox="1">
            <a:spLocks noGrp="1"/>
          </p:cNvSpPr>
          <p:nvPr>
            <p:ph type="title"/>
          </p:nvPr>
        </p:nvSpPr>
        <p:spPr>
          <a:xfrm>
            <a:off x="609600" y="274639"/>
            <a:ext cx="10972800" cy="770000"/>
          </a:xfrm>
          <a:prstGeom prst="rect">
            <a:avLst/>
          </a:prstGeom>
          <a:noFill/>
          <a:ln>
            <a:noFill/>
          </a:ln>
        </p:spPr>
        <p:txBody>
          <a:bodyPr spcFirstLastPara="1" wrap="square" lIns="68575" tIns="34275" rIns="68575" bIns="34275" anchor="t" anchorCtr="0">
            <a:noAutofit/>
          </a:bodyPr>
          <a:lstStyle>
            <a:lvl1pPr marR="0" lvl="0" algn="ctr">
              <a:lnSpc>
                <a:spcPct val="107174"/>
              </a:lnSpc>
              <a:spcBef>
                <a:spcPts val="0"/>
              </a:spcBef>
              <a:spcAft>
                <a:spcPts val="0"/>
              </a:spcAft>
              <a:buClr>
                <a:schemeClr val="dk1"/>
              </a:buClr>
              <a:buSzPts val="3000"/>
              <a:buFont typeface="Calibri"/>
              <a:buNone/>
              <a:defRPr sz="4000">
                <a:solidFill>
                  <a:schemeClr val="dk1"/>
                </a:solidFill>
                <a:latin typeface="Calibri"/>
                <a:ea typeface="Calibri"/>
                <a:cs typeface="Calibri"/>
                <a:sym typeface="Calibri"/>
              </a:defRPr>
            </a:lvl1pPr>
            <a:lvl2pPr lvl="1" algn="l">
              <a:lnSpc>
                <a:spcPct val="100000"/>
              </a:lnSpc>
              <a:spcBef>
                <a:spcPts val="0"/>
              </a:spcBef>
              <a:spcAft>
                <a:spcPts val="0"/>
              </a:spcAft>
              <a:buSzPts val="1400"/>
              <a:buNone/>
              <a:defRPr sz="1867"/>
            </a:lvl2pPr>
            <a:lvl3pPr lvl="2" algn="l">
              <a:lnSpc>
                <a:spcPct val="100000"/>
              </a:lnSpc>
              <a:spcBef>
                <a:spcPts val="0"/>
              </a:spcBef>
              <a:spcAft>
                <a:spcPts val="0"/>
              </a:spcAft>
              <a:buSzPts val="1400"/>
              <a:buNone/>
              <a:defRPr sz="1867"/>
            </a:lvl3pPr>
            <a:lvl4pPr lvl="3" algn="l">
              <a:lnSpc>
                <a:spcPct val="100000"/>
              </a:lnSpc>
              <a:spcBef>
                <a:spcPts val="0"/>
              </a:spcBef>
              <a:spcAft>
                <a:spcPts val="0"/>
              </a:spcAft>
              <a:buSzPts val="1400"/>
              <a:buNone/>
              <a:defRPr sz="1867"/>
            </a:lvl4pPr>
            <a:lvl5pPr lvl="4" algn="l">
              <a:lnSpc>
                <a:spcPct val="100000"/>
              </a:lnSpc>
              <a:spcBef>
                <a:spcPts val="0"/>
              </a:spcBef>
              <a:spcAft>
                <a:spcPts val="0"/>
              </a:spcAft>
              <a:buSzPts val="1400"/>
              <a:buNone/>
              <a:defRPr sz="1867"/>
            </a:lvl5pPr>
            <a:lvl6pPr lvl="5" algn="l">
              <a:lnSpc>
                <a:spcPct val="100000"/>
              </a:lnSpc>
              <a:spcBef>
                <a:spcPts val="0"/>
              </a:spcBef>
              <a:spcAft>
                <a:spcPts val="0"/>
              </a:spcAft>
              <a:buSzPts val="1400"/>
              <a:buNone/>
              <a:defRPr sz="1867"/>
            </a:lvl6pPr>
            <a:lvl7pPr lvl="6" algn="l">
              <a:lnSpc>
                <a:spcPct val="100000"/>
              </a:lnSpc>
              <a:spcBef>
                <a:spcPts val="0"/>
              </a:spcBef>
              <a:spcAft>
                <a:spcPts val="0"/>
              </a:spcAft>
              <a:buSzPts val="1400"/>
              <a:buNone/>
              <a:defRPr sz="1867"/>
            </a:lvl7pPr>
            <a:lvl8pPr lvl="7" algn="l">
              <a:lnSpc>
                <a:spcPct val="100000"/>
              </a:lnSpc>
              <a:spcBef>
                <a:spcPts val="0"/>
              </a:spcBef>
              <a:spcAft>
                <a:spcPts val="0"/>
              </a:spcAft>
              <a:buSzPts val="1400"/>
              <a:buNone/>
              <a:defRPr sz="1867"/>
            </a:lvl8pPr>
            <a:lvl9pPr lvl="8" algn="l">
              <a:lnSpc>
                <a:spcPct val="100000"/>
              </a:lnSpc>
              <a:spcBef>
                <a:spcPts val="0"/>
              </a:spcBef>
              <a:spcAft>
                <a:spcPts val="0"/>
              </a:spcAft>
              <a:buSzPts val="1400"/>
              <a:buNone/>
              <a:defRPr sz="1867"/>
            </a:lvl9pPr>
          </a:lstStyle>
          <a:p>
            <a:endParaRPr/>
          </a:p>
        </p:txBody>
      </p:sp>
      <p:sp>
        <p:nvSpPr>
          <p:cNvPr id="219" name="Google Shape;219;p33"/>
          <p:cNvSpPr txBox="1">
            <a:spLocks noGrp="1"/>
          </p:cNvSpPr>
          <p:nvPr>
            <p:ph type="body" idx="1"/>
          </p:nvPr>
        </p:nvSpPr>
        <p:spPr>
          <a:xfrm>
            <a:off x="609600" y="1334225"/>
            <a:ext cx="10972800" cy="4468800"/>
          </a:xfrm>
          <a:prstGeom prst="rect">
            <a:avLst/>
          </a:prstGeom>
          <a:noFill/>
          <a:ln>
            <a:noFill/>
          </a:ln>
        </p:spPr>
        <p:txBody>
          <a:bodyPr spcFirstLastPara="1" wrap="square" lIns="68575" tIns="34275" rIns="68575" bIns="34275" anchor="t" anchorCtr="0">
            <a:noAutofit/>
          </a:bodyPr>
          <a:lstStyle>
            <a:lvl1pPr marL="457189" marR="0" lvl="0" indent="-380990" algn="l">
              <a:lnSpc>
                <a:spcPct val="90000"/>
              </a:lnSpc>
              <a:spcBef>
                <a:spcPts val="667"/>
              </a:spcBef>
              <a:spcAft>
                <a:spcPts val="0"/>
              </a:spcAft>
              <a:buClr>
                <a:schemeClr val="dk1"/>
              </a:buClr>
              <a:buSzPts val="2400"/>
              <a:buFont typeface="Arial"/>
              <a:buChar char="•"/>
              <a:defRPr sz="3200" b="0" i="0" u="none" strike="noStrike" cap="none">
                <a:solidFill>
                  <a:schemeClr val="dk1"/>
                </a:solidFill>
                <a:latin typeface="Calibri"/>
                <a:ea typeface="Calibri"/>
                <a:cs typeface="Calibri"/>
                <a:sym typeface="Calibri"/>
              </a:defRPr>
            </a:lvl1pPr>
            <a:lvl2pPr marL="914377" marR="0" lvl="1" indent="-361942" algn="l">
              <a:lnSpc>
                <a:spcPct val="90000"/>
              </a:lnSpc>
              <a:spcBef>
                <a:spcPts val="1200"/>
              </a:spcBef>
              <a:spcAft>
                <a:spcPts val="0"/>
              </a:spcAft>
              <a:buClr>
                <a:schemeClr val="dk1"/>
              </a:buClr>
              <a:buSzPts val="2100"/>
              <a:buFont typeface="Arial"/>
              <a:buChar char="–"/>
              <a:defRPr sz="2800" b="0" i="0" u="none" strike="noStrike" cap="none">
                <a:solidFill>
                  <a:schemeClr val="dk1"/>
                </a:solidFill>
                <a:latin typeface="Calibri"/>
                <a:ea typeface="Calibri"/>
                <a:cs typeface="Calibri"/>
                <a:sym typeface="Calibri"/>
              </a:defRPr>
            </a:lvl2pPr>
            <a:lvl3pPr marL="1371566" marR="0" lvl="2" indent="-342891" algn="l">
              <a:lnSpc>
                <a:spcPct val="90000"/>
              </a:lnSpc>
              <a:spcBef>
                <a:spcPts val="1200"/>
              </a:spcBef>
              <a:spcAft>
                <a:spcPts val="0"/>
              </a:spcAft>
              <a:buClr>
                <a:schemeClr val="dk1"/>
              </a:buClr>
              <a:buSzPts val="1800"/>
              <a:buFont typeface="Arial"/>
              <a:buChar char="•"/>
              <a:defRPr sz="2400" b="0" i="0" u="none" strike="noStrike" cap="none">
                <a:solidFill>
                  <a:schemeClr val="dk1"/>
                </a:solidFill>
                <a:latin typeface="Calibri"/>
                <a:ea typeface="Calibri"/>
                <a:cs typeface="Calibri"/>
                <a:sym typeface="Calibri"/>
              </a:defRPr>
            </a:lvl3pPr>
            <a:lvl4pPr marL="1828754" marR="0" lvl="3" indent="-323843" algn="l">
              <a:lnSpc>
                <a:spcPct val="90000"/>
              </a:lnSpc>
              <a:spcBef>
                <a:spcPts val="1200"/>
              </a:spcBef>
              <a:spcAft>
                <a:spcPts val="0"/>
              </a:spcAft>
              <a:buClr>
                <a:schemeClr val="dk1"/>
              </a:buClr>
              <a:buSzPts val="1500"/>
              <a:buFont typeface="Arial"/>
              <a:buChar char="–"/>
              <a:defRPr sz="2000" b="0" i="0" u="none" strike="noStrike" cap="none">
                <a:solidFill>
                  <a:schemeClr val="dk1"/>
                </a:solidFill>
                <a:latin typeface="Calibri"/>
                <a:ea typeface="Calibri"/>
                <a:cs typeface="Calibri"/>
                <a:sym typeface="Calibri"/>
              </a:defRPr>
            </a:lvl4pPr>
            <a:lvl5pPr marL="2285943" marR="0" lvl="4" indent="-323843" algn="l">
              <a:lnSpc>
                <a:spcPct val="90000"/>
              </a:lnSpc>
              <a:spcBef>
                <a:spcPts val="1200"/>
              </a:spcBef>
              <a:spcAft>
                <a:spcPts val="0"/>
              </a:spcAft>
              <a:buClr>
                <a:schemeClr val="dk1"/>
              </a:buClr>
              <a:buSzPts val="1500"/>
              <a:buFont typeface="Arial"/>
              <a:buChar char="»"/>
              <a:defRPr sz="2000" b="0" i="0" u="none" strike="noStrike" cap="none">
                <a:solidFill>
                  <a:schemeClr val="dk1"/>
                </a:solidFill>
                <a:latin typeface="Calibri"/>
                <a:ea typeface="Calibri"/>
                <a:cs typeface="Calibri"/>
                <a:sym typeface="Calibri"/>
              </a:defRPr>
            </a:lvl5pPr>
            <a:lvl6pPr marL="2743131" marR="0" lvl="5" indent="-323843" algn="l">
              <a:lnSpc>
                <a:spcPct val="100000"/>
              </a:lnSpc>
              <a:spcBef>
                <a:spcPts val="1200"/>
              </a:spcBef>
              <a:spcAft>
                <a:spcPts val="0"/>
              </a:spcAft>
              <a:buClr>
                <a:schemeClr val="dk1"/>
              </a:buClr>
              <a:buSzPts val="1500"/>
              <a:buFont typeface="Arial"/>
              <a:buChar char="•"/>
              <a:defRPr sz="2000" b="0" i="0" u="none" strike="noStrike" cap="none">
                <a:solidFill>
                  <a:schemeClr val="dk1"/>
                </a:solidFill>
                <a:latin typeface="Calibri"/>
                <a:ea typeface="Calibri"/>
                <a:cs typeface="Calibri"/>
                <a:sym typeface="Calibri"/>
              </a:defRPr>
            </a:lvl6pPr>
            <a:lvl7pPr marL="3200320" marR="0" lvl="6" indent="-323843" algn="l">
              <a:lnSpc>
                <a:spcPct val="100000"/>
              </a:lnSpc>
              <a:spcBef>
                <a:spcPts val="400"/>
              </a:spcBef>
              <a:spcAft>
                <a:spcPts val="0"/>
              </a:spcAft>
              <a:buClr>
                <a:schemeClr val="dk1"/>
              </a:buClr>
              <a:buSzPts val="1500"/>
              <a:buFont typeface="Arial"/>
              <a:buChar char="•"/>
              <a:defRPr sz="2000" b="0" i="0" u="none" strike="noStrike" cap="none">
                <a:solidFill>
                  <a:schemeClr val="dk1"/>
                </a:solidFill>
                <a:latin typeface="Calibri"/>
                <a:ea typeface="Calibri"/>
                <a:cs typeface="Calibri"/>
                <a:sym typeface="Calibri"/>
              </a:defRPr>
            </a:lvl7pPr>
            <a:lvl8pPr marL="3657509" marR="0" lvl="7" indent="-323843" algn="l">
              <a:lnSpc>
                <a:spcPct val="100000"/>
              </a:lnSpc>
              <a:spcBef>
                <a:spcPts val="400"/>
              </a:spcBef>
              <a:spcAft>
                <a:spcPts val="0"/>
              </a:spcAft>
              <a:buClr>
                <a:schemeClr val="dk1"/>
              </a:buClr>
              <a:buSzPts val="1500"/>
              <a:buFont typeface="Arial"/>
              <a:buChar char="•"/>
              <a:defRPr sz="2000" b="0" i="0" u="none" strike="noStrike" cap="none">
                <a:solidFill>
                  <a:schemeClr val="dk1"/>
                </a:solidFill>
                <a:latin typeface="Calibri"/>
                <a:ea typeface="Calibri"/>
                <a:cs typeface="Calibri"/>
                <a:sym typeface="Calibri"/>
              </a:defRPr>
            </a:lvl8pPr>
            <a:lvl9pPr marL="4114697" marR="0" lvl="8" indent="-323843" algn="l">
              <a:lnSpc>
                <a:spcPct val="100000"/>
              </a:lnSpc>
              <a:spcBef>
                <a:spcPts val="400"/>
              </a:spcBef>
              <a:spcAft>
                <a:spcPts val="0"/>
              </a:spcAft>
              <a:buClr>
                <a:schemeClr val="dk1"/>
              </a:buClr>
              <a:buSzPts val="15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220" name="Google Shape;220;p33"/>
          <p:cNvSpPr txBox="1">
            <a:spLocks noGrp="1"/>
          </p:cNvSpPr>
          <p:nvPr>
            <p:ph type="dt" idx="10"/>
          </p:nvPr>
        </p:nvSpPr>
        <p:spPr>
          <a:xfrm>
            <a:off x="8831832" y="6528959"/>
            <a:ext cx="3360400" cy="365200"/>
          </a:xfrm>
          <a:prstGeom prst="rect">
            <a:avLst/>
          </a:prstGeom>
          <a:noFill/>
          <a:ln>
            <a:noFill/>
          </a:ln>
        </p:spPr>
        <p:txBody>
          <a:bodyPr spcFirstLastPara="1" wrap="square" lIns="68575" tIns="34275" rIns="68575" bIns="34275" anchor="ctr" anchorCtr="0">
            <a:noAutofit/>
          </a:bodyPr>
          <a:lstStyle>
            <a:lvl1pPr marR="0" lvl="0" algn="r" rtl="0">
              <a:spcBef>
                <a:spcPts val="0"/>
              </a:spcBef>
              <a:spcAft>
                <a:spcPts val="0"/>
              </a:spcAft>
              <a:buClr>
                <a:schemeClr val="lt1"/>
              </a:buClr>
              <a:buSzPts val="1100"/>
              <a:buFont typeface="Calibri"/>
              <a:buNone/>
              <a:defRPr sz="1600" b="0" i="0" u="none" strike="noStrike" cap="none">
                <a:solidFill>
                  <a:schemeClr val="lt1"/>
                </a:solidFill>
                <a:latin typeface="Calibri"/>
                <a:ea typeface="Calibri"/>
                <a:cs typeface="Calibri"/>
                <a:sym typeface="Calibri"/>
              </a:defRPr>
            </a:lvl1pPr>
            <a:lvl2pPr marR="0" lvl="1" algn="l" rtl="0">
              <a:spcBef>
                <a:spcPts val="0"/>
              </a:spcBef>
              <a:spcAft>
                <a:spcPts val="0"/>
              </a:spcAft>
              <a:buClr>
                <a:schemeClr val="dk1"/>
              </a:buClr>
              <a:buSzPts val="1100"/>
              <a:buFont typeface="Calibri"/>
              <a:buNone/>
              <a:defRPr sz="1867" b="0" i="0" u="none" strike="noStrike" cap="none">
                <a:solidFill>
                  <a:schemeClr val="dk1"/>
                </a:solidFill>
                <a:latin typeface="Calibri"/>
                <a:ea typeface="Calibri"/>
                <a:cs typeface="Calibri"/>
                <a:sym typeface="Calibri"/>
              </a:defRPr>
            </a:lvl2pPr>
            <a:lvl3pPr marR="0" lvl="2" algn="l" rtl="0">
              <a:spcBef>
                <a:spcPts val="0"/>
              </a:spcBef>
              <a:spcAft>
                <a:spcPts val="0"/>
              </a:spcAft>
              <a:buClr>
                <a:schemeClr val="dk1"/>
              </a:buClr>
              <a:buSzPts val="1100"/>
              <a:buFont typeface="Calibri"/>
              <a:buNone/>
              <a:defRPr sz="1867" b="0" i="0" u="none" strike="noStrike" cap="none">
                <a:solidFill>
                  <a:schemeClr val="dk1"/>
                </a:solidFill>
                <a:latin typeface="Calibri"/>
                <a:ea typeface="Calibri"/>
                <a:cs typeface="Calibri"/>
                <a:sym typeface="Calibri"/>
              </a:defRPr>
            </a:lvl3pPr>
            <a:lvl4pPr marR="0" lvl="3" algn="l" rtl="0">
              <a:spcBef>
                <a:spcPts val="0"/>
              </a:spcBef>
              <a:spcAft>
                <a:spcPts val="0"/>
              </a:spcAft>
              <a:buClr>
                <a:schemeClr val="dk1"/>
              </a:buClr>
              <a:buSzPts val="1100"/>
              <a:buFont typeface="Calibri"/>
              <a:buNone/>
              <a:defRPr sz="1867" b="0" i="0" u="none" strike="noStrike" cap="none">
                <a:solidFill>
                  <a:schemeClr val="dk1"/>
                </a:solidFill>
                <a:latin typeface="Calibri"/>
                <a:ea typeface="Calibri"/>
                <a:cs typeface="Calibri"/>
                <a:sym typeface="Calibri"/>
              </a:defRPr>
            </a:lvl4pPr>
            <a:lvl5pPr marR="0" lvl="4" algn="l" rtl="0">
              <a:spcBef>
                <a:spcPts val="0"/>
              </a:spcBef>
              <a:spcAft>
                <a:spcPts val="0"/>
              </a:spcAft>
              <a:buClr>
                <a:schemeClr val="dk1"/>
              </a:buClr>
              <a:buSzPts val="1100"/>
              <a:buFont typeface="Calibri"/>
              <a:buNone/>
              <a:defRPr sz="1867" b="0" i="0" u="none" strike="noStrike" cap="none">
                <a:solidFill>
                  <a:schemeClr val="dk1"/>
                </a:solidFill>
                <a:latin typeface="Calibri"/>
                <a:ea typeface="Calibri"/>
                <a:cs typeface="Calibri"/>
                <a:sym typeface="Calibri"/>
              </a:defRPr>
            </a:lvl5pPr>
            <a:lvl6pPr marR="0" lvl="5" algn="l" rtl="0">
              <a:spcBef>
                <a:spcPts val="0"/>
              </a:spcBef>
              <a:spcAft>
                <a:spcPts val="0"/>
              </a:spcAft>
              <a:buClr>
                <a:schemeClr val="dk1"/>
              </a:buClr>
              <a:buSzPts val="1100"/>
              <a:buFont typeface="Calibri"/>
              <a:buNone/>
              <a:defRPr sz="1867" b="0" i="0" u="none" strike="noStrike" cap="none">
                <a:solidFill>
                  <a:schemeClr val="dk1"/>
                </a:solidFill>
                <a:latin typeface="Calibri"/>
                <a:ea typeface="Calibri"/>
                <a:cs typeface="Calibri"/>
                <a:sym typeface="Calibri"/>
              </a:defRPr>
            </a:lvl6pPr>
            <a:lvl7pPr marR="0" lvl="6" algn="l" rtl="0">
              <a:spcBef>
                <a:spcPts val="0"/>
              </a:spcBef>
              <a:spcAft>
                <a:spcPts val="0"/>
              </a:spcAft>
              <a:buClr>
                <a:schemeClr val="dk1"/>
              </a:buClr>
              <a:buSzPts val="1100"/>
              <a:buFont typeface="Calibri"/>
              <a:buNone/>
              <a:defRPr sz="1867" b="0" i="0" u="none" strike="noStrike" cap="none">
                <a:solidFill>
                  <a:schemeClr val="dk1"/>
                </a:solidFill>
                <a:latin typeface="Calibri"/>
                <a:ea typeface="Calibri"/>
                <a:cs typeface="Calibri"/>
                <a:sym typeface="Calibri"/>
              </a:defRPr>
            </a:lvl7pPr>
            <a:lvl8pPr marR="0" lvl="7" algn="l" rtl="0">
              <a:spcBef>
                <a:spcPts val="0"/>
              </a:spcBef>
              <a:spcAft>
                <a:spcPts val="0"/>
              </a:spcAft>
              <a:buClr>
                <a:schemeClr val="dk1"/>
              </a:buClr>
              <a:buSzPts val="1100"/>
              <a:buFont typeface="Calibri"/>
              <a:buNone/>
              <a:defRPr sz="1867" b="0" i="0" u="none" strike="noStrike" cap="none">
                <a:solidFill>
                  <a:schemeClr val="dk1"/>
                </a:solidFill>
                <a:latin typeface="Calibri"/>
                <a:ea typeface="Calibri"/>
                <a:cs typeface="Calibri"/>
                <a:sym typeface="Calibri"/>
              </a:defRPr>
            </a:lvl8pPr>
            <a:lvl9pPr marR="0" lvl="8" algn="l" rtl="0">
              <a:spcBef>
                <a:spcPts val="0"/>
              </a:spcBef>
              <a:spcAft>
                <a:spcPts val="0"/>
              </a:spcAft>
              <a:buClr>
                <a:schemeClr val="dk1"/>
              </a:buClr>
              <a:buSzPts val="1100"/>
              <a:buFont typeface="Calibri"/>
              <a:buNone/>
              <a:defRPr sz="1867" b="0" i="0" u="none" strike="noStrike" cap="none">
                <a:solidFill>
                  <a:schemeClr val="dk1"/>
                </a:solidFill>
                <a:latin typeface="Calibri"/>
                <a:ea typeface="Calibri"/>
                <a:cs typeface="Calibri"/>
                <a:sym typeface="Calibri"/>
              </a:defRPr>
            </a:lvl9pPr>
          </a:lstStyle>
          <a:p>
            <a:endParaRPr/>
          </a:p>
        </p:txBody>
      </p:sp>
      <p:sp>
        <p:nvSpPr>
          <p:cNvPr id="221" name="Google Shape;221;p33"/>
          <p:cNvSpPr txBox="1">
            <a:spLocks noGrp="1"/>
          </p:cNvSpPr>
          <p:nvPr>
            <p:ph type="sldNum" idx="12"/>
          </p:nvPr>
        </p:nvSpPr>
        <p:spPr>
          <a:xfrm>
            <a:off x="11409045" y="6333135"/>
            <a:ext cx="731600" cy="524800"/>
          </a:xfrm>
          <a:prstGeom prst="rect">
            <a:avLst/>
          </a:prstGeom>
          <a:noFill/>
          <a:ln>
            <a:noFill/>
          </a:ln>
        </p:spPr>
        <p:txBody>
          <a:bodyPr spcFirstLastPara="1" wrap="square" lIns="91425" tIns="91425" rIns="91425" bIns="91425" anchor="t" anchorCtr="0">
            <a:noAutofit/>
          </a:bodyPr>
          <a:lstStyle>
            <a:lvl1pPr marL="0" lvl="0" indent="0" algn="r">
              <a:buClr>
                <a:schemeClr val="dk1"/>
              </a:buClr>
              <a:buSzPts val="1733"/>
              <a:buFont typeface="Calibri"/>
              <a:buNone/>
              <a:defRPr sz="1733" b="0" i="0" u="none" strike="noStrike" cap="none">
                <a:solidFill>
                  <a:schemeClr val="dk1"/>
                </a:solidFill>
                <a:latin typeface="Calibri"/>
                <a:ea typeface="Calibri"/>
                <a:cs typeface="Calibri"/>
                <a:sym typeface="Calibri"/>
              </a:defRPr>
            </a:lvl1pPr>
            <a:lvl2pPr marL="0" lvl="1" indent="0" algn="r">
              <a:buClr>
                <a:schemeClr val="dk1"/>
              </a:buClr>
              <a:buSzPts val="1733"/>
              <a:buFont typeface="Calibri"/>
              <a:buNone/>
              <a:defRPr sz="1733" b="0" i="0" u="none" strike="noStrike" cap="none">
                <a:solidFill>
                  <a:schemeClr val="dk1"/>
                </a:solidFill>
                <a:latin typeface="Calibri"/>
                <a:ea typeface="Calibri"/>
                <a:cs typeface="Calibri"/>
                <a:sym typeface="Calibri"/>
              </a:defRPr>
            </a:lvl2pPr>
            <a:lvl3pPr marL="0" lvl="2" indent="0" algn="r">
              <a:buClr>
                <a:schemeClr val="dk1"/>
              </a:buClr>
              <a:buSzPts val="1733"/>
              <a:buFont typeface="Calibri"/>
              <a:buNone/>
              <a:defRPr sz="1733" b="0" i="0" u="none" strike="noStrike" cap="none">
                <a:solidFill>
                  <a:schemeClr val="dk1"/>
                </a:solidFill>
                <a:latin typeface="Calibri"/>
                <a:ea typeface="Calibri"/>
                <a:cs typeface="Calibri"/>
                <a:sym typeface="Calibri"/>
              </a:defRPr>
            </a:lvl3pPr>
            <a:lvl4pPr marL="0" lvl="3" indent="0" algn="r">
              <a:buClr>
                <a:schemeClr val="dk1"/>
              </a:buClr>
              <a:buSzPts val="1733"/>
              <a:buFont typeface="Calibri"/>
              <a:buNone/>
              <a:defRPr sz="1733" b="0" i="0" u="none" strike="noStrike" cap="none">
                <a:solidFill>
                  <a:schemeClr val="dk1"/>
                </a:solidFill>
                <a:latin typeface="Calibri"/>
                <a:ea typeface="Calibri"/>
                <a:cs typeface="Calibri"/>
                <a:sym typeface="Calibri"/>
              </a:defRPr>
            </a:lvl4pPr>
            <a:lvl5pPr marL="0" lvl="4" indent="0" algn="r">
              <a:buClr>
                <a:schemeClr val="dk1"/>
              </a:buClr>
              <a:buSzPts val="1733"/>
              <a:buFont typeface="Calibri"/>
              <a:buNone/>
              <a:defRPr sz="1733" b="0" i="0" u="none" strike="noStrike" cap="none">
                <a:solidFill>
                  <a:schemeClr val="dk1"/>
                </a:solidFill>
                <a:latin typeface="Calibri"/>
                <a:ea typeface="Calibri"/>
                <a:cs typeface="Calibri"/>
                <a:sym typeface="Calibri"/>
              </a:defRPr>
            </a:lvl5pPr>
            <a:lvl6pPr marL="0" lvl="5" indent="0" algn="r">
              <a:buClr>
                <a:schemeClr val="dk1"/>
              </a:buClr>
              <a:buSzPts val="1733"/>
              <a:buFont typeface="Calibri"/>
              <a:buNone/>
              <a:defRPr sz="1733" b="0" i="0" u="none" strike="noStrike" cap="none">
                <a:solidFill>
                  <a:schemeClr val="dk1"/>
                </a:solidFill>
                <a:latin typeface="Calibri"/>
                <a:ea typeface="Calibri"/>
                <a:cs typeface="Calibri"/>
                <a:sym typeface="Calibri"/>
              </a:defRPr>
            </a:lvl6pPr>
            <a:lvl7pPr marL="0" lvl="6" indent="0" algn="r">
              <a:buClr>
                <a:schemeClr val="dk1"/>
              </a:buClr>
              <a:buSzPts val="1733"/>
              <a:buFont typeface="Calibri"/>
              <a:buNone/>
              <a:defRPr sz="1733" b="0" i="0" u="none" strike="noStrike" cap="none">
                <a:solidFill>
                  <a:schemeClr val="dk1"/>
                </a:solidFill>
                <a:latin typeface="Calibri"/>
                <a:ea typeface="Calibri"/>
                <a:cs typeface="Calibri"/>
                <a:sym typeface="Calibri"/>
              </a:defRPr>
            </a:lvl7pPr>
            <a:lvl8pPr marL="0" lvl="7" indent="0" algn="r">
              <a:buClr>
                <a:schemeClr val="dk1"/>
              </a:buClr>
              <a:buSzPts val="1733"/>
              <a:buFont typeface="Calibri"/>
              <a:buNone/>
              <a:defRPr sz="1733" b="0" i="0" u="none" strike="noStrike" cap="none">
                <a:solidFill>
                  <a:schemeClr val="dk1"/>
                </a:solidFill>
                <a:latin typeface="Calibri"/>
                <a:ea typeface="Calibri"/>
                <a:cs typeface="Calibri"/>
                <a:sym typeface="Calibri"/>
              </a:defRPr>
            </a:lvl8pPr>
            <a:lvl9pPr marL="0" lvl="8" indent="0" algn="r">
              <a:buClr>
                <a:schemeClr val="dk1"/>
              </a:buClr>
              <a:buSzPts val="1733"/>
              <a:buFont typeface="Calibri"/>
              <a:buNone/>
              <a:defRPr sz="1733" b="0" i="0" u="none" strike="noStrike" cap="none">
                <a:solidFill>
                  <a:schemeClr val="dk1"/>
                </a:solidFill>
                <a:latin typeface="Calibri"/>
                <a:ea typeface="Calibri"/>
                <a:cs typeface="Calibri"/>
                <a:sym typeface="Calibri"/>
              </a:defRPr>
            </a:lvl9pPr>
          </a:lstStyle>
          <a:p>
            <a:fld id="{00000000-1234-1234-1234-123412341234}" type="slidenum">
              <a:rPr lang="en-US" smtClean="0"/>
              <a:pPr/>
              <a:t>‹#›</a:t>
            </a:fld>
            <a:endParaRPr lang="en-US"/>
          </a:p>
        </p:txBody>
      </p:sp>
    </p:spTree>
    <p:extLst>
      <p:ext uri="{BB962C8B-B14F-4D97-AF65-F5344CB8AC3E}">
        <p14:creationId xmlns:p14="http://schemas.microsoft.com/office/powerpoint/2010/main" val="13898155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34"/>
        <p:cNvGrpSpPr/>
        <p:nvPr/>
      </p:nvGrpSpPr>
      <p:grpSpPr>
        <a:xfrm>
          <a:off x="0" y="0"/>
          <a:ext cx="0" cy="0"/>
          <a:chOff x="0" y="0"/>
          <a:chExt cx="0" cy="0"/>
        </a:xfrm>
      </p:grpSpPr>
      <p:sp>
        <p:nvSpPr>
          <p:cNvPr id="35" name="Google Shape;35;p5"/>
          <p:cNvSpPr txBox="1">
            <a:spLocks noGrp="1"/>
          </p:cNvSpPr>
          <p:nvPr>
            <p:ph type="title"/>
          </p:nvPr>
        </p:nvSpPr>
        <p:spPr>
          <a:xfrm>
            <a:off x="831850" y="1709738"/>
            <a:ext cx="10515600" cy="2852737"/>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6000"/>
              <a:buFont typeface="Calibri"/>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6" name="Google Shape;36;p5"/>
          <p:cNvSpPr txBox="1">
            <a:spLocks noGrp="1"/>
          </p:cNvSpPr>
          <p:nvPr>
            <p:ph type="body" idx="1"/>
          </p:nvPr>
        </p:nvSpPr>
        <p:spPr>
          <a:xfrm>
            <a:off x="831850" y="4589463"/>
            <a:ext cx="10515600" cy="150018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888888"/>
              </a:buClr>
              <a:buSzPts val="2400"/>
              <a:buNone/>
              <a:defRPr sz="2400">
                <a:solidFill>
                  <a:srgbClr val="888888"/>
                </a:solidFill>
              </a:defRPr>
            </a:lvl1pPr>
            <a:lvl2pPr marL="914400" lvl="1" indent="-228600" algn="l">
              <a:lnSpc>
                <a:spcPct val="90000"/>
              </a:lnSpc>
              <a:spcBef>
                <a:spcPts val="500"/>
              </a:spcBef>
              <a:spcAft>
                <a:spcPts val="0"/>
              </a:spcAft>
              <a:buClr>
                <a:srgbClr val="888888"/>
              </a:buClr>
              <a:buSzPts val="2000"/>
              <a:buNone/>
              <a:defRPr sz="2000">
                <a:solidFill>
                  <a:srgbClr val="888888"/>
                </a:solidFill>
              </a:defRPr>
            </a:lvl2pPr>
            <a:lvl3pPr marL="1371600" lvl="2" indent="-228600" algn="l">
              <a:lnSpc>
                <a:spcPct val="90000"/>
              </a:lnSpc>
              <a:spcBef>
                <a:spcPts val="500"/>
              </a:spcBef>
              <a:spcAft>
                <a:spcPts val="0"/>
              </a:spcAft>
              <a:buClr>
                <a:srgbClr val="888888"/>
              </a:buClr>
              <a:buSzPts val="1800"/>
              <a:buNone/>
              <a:defRPr sz="1800">
                <a:solidFill>
                  <a:srgbClr val="888888"/>
                </a:solidFill>
              </a:defRPr>
            </a:lvl3pPr>
            <a:lvl4pPr marL="1828800" lvl="3" indent="-228600" algn="l">
              <a:lnSpc>
                <a:spcPct val="90000"/>
              </a:lnSpc>
              <a:spcBef>
                <a:spcPts val="500"/>
              </a:spcBef>
              <a:spcAft>
                <a:spcPts val="0"/>
              </a:spcAft>
              <a:buClr>
                <a:srgbClr val="888888"/>
              </a:buClr>
              <a:buSzPts val="1600"/>
              <a:buNone/>
              <a:defRPr sz="1600">
                <a:solidFill>
                  <a:srgbClr val="888888"/>
                </a:solidFill>
              </a:defRPr>
            </a:lvl4pPr>
            <a:lvl5pPr marL="2286000" lvl="4" indent="-228600" algn="l">
              <a:lnSpc>
                <a:spcPct val="90000"/>
              </a:lnSpc>
              <a:spcBef>
                <a:spcPts val="500"/>
              </a:spcBef>
              <a:spcAft>
                <a:spcPts val="0"/>
              </a:spcAft>
              <a:buClr>
                <a:srgbClr val="888888"/>
              </a:buClr>
              <a:buSzPts val="1600"/>
              <a:buNone/>
              <a:defRPr sz="1600">
                <a:solidFill>
                  <a:srgbClr val="888888"/>
                </a:solidFill>
              </a:defRPr>
            </a:lvl5pPr>
            <a:lvl6pPr marL="2743200" lvl="5" indent="-228600" algn="l">
              <a:lnSpc>
                <a:spcPct val="90000"/>
              </a:lnSpc>
              <a:spcBef>
                <a:spcPts val="500"/>
              </a:spcBef>
              <a:spcAft>
                <a:spcPts val="0"/>
              </a:spcAft>
              <a:buClr>
                <a:srgbClr val="888888"/>
              </a:buClr>
              <a:buSzPts val="1600"/>
              <a:buNone/>
              <a:defRPr sz="1600">
                <a:solidFill>
                  <a:srgbClr val="888888"/>
                </a:solidFill>
              </a:defRPr>
            </a:lvl6pPr>
            <a:lvl7pPr marL="3200400" lvl="6" indent="-228600" algn="l">
              <a:lnSpc>
                <a:spcPct val="90000"/>
              </a:lnSpc>
              <a:spcBef>
                <a:spcPts val="500"/>
              </a:spcBef>
              <a:spcAft>
                <a:spcPts val="0"/>
              </a:spcAft>
              <a:buClr>
                <a:srgbClr val="888888"/>
              </a:buClr>
              <a:buSzPts val="1600"/>
              <a:buNone/>
              <a:defRPr sz="1600">
                <a:solidFill>
                  <a:srgbClr val="888888"/>
                </a:solidFill>
              </a:defRPr>
            </a:lvl7pPr>
            <a:lvl8pPr marL="3657600" lvl="7" indent="-228600" algn="l">
              <a:lnSpc>
                <a:spcPct val="90000"/>
              </a:lnSpc>
              <a:spcBef>
                <a:spcPts val="500"/>
              </a:spcBef>
              <a:spcAft>
                <a:spcPts val="0"/>
              </a:spcAft>
              <a:buClr>
                <a:srgbClr val="888888"/>
              </a:buClr>
              <a:buSzPts val="1600"/>
              <a:buNone/>
              <a:defRPr sz="1600">
                <a:solidFill>
                  <a:srgbClr val="888888"/>
                </a:solidFill>
              </a:defRPr>
            </a:lvl8pPr>
            <a:lvl9pPr marL="4114800" lvl="8" indent="-228600" algn="l">
              <a:lnSpc>
                <a:spcPct val="90000"/>
              </a:lnSpc>
              <a:spcBef>
                <a:spcPts val="500"/>
              </a:spcBef>
              <a:spcAft>
                <a:spcPts val="0"/>
              </a:spcAft>
              <a:buClr>
                <a:srgbClr val="888888"/>
              </a:buClr>
              <a:buSzPts val="1600"/>
              <a:buNone/>
              <a:defRPr sz="1600">
                <a:solidFill>
                  <a:srgbClr val="888888"/>
                </a:solidFill>
              </a:defRPr>
            </a:lvl9pPr>
          </a:lstStyle>
          <a:p>
            <a:endParaRPr/>
          </a:p>
        </p:txBody>
      </p:sp>
      <p:sp>
        <p:nvSpPr>
          <p:cNvPr id="37" name="Google Shape;37;p5"/>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8" name="Google Shape;38;p5"/>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9" name="Google Shape;39;p5"/>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40"/>
        <p:cNvGrpSpPr/>
        <p:nvPr/>
      </p:nvGrpSpPr>
      <p:grpSpPr>
        <a:xfrm>
          <a:off x="0" y="0"/>
          <a:ext cx="0" cy="0"/>
          <a:chOff x="0" y="0"/>
          <a:chExt cx="0" cy="0"/>
        </a:xfrm>
      </p:grpSpPr>
      <p:sp>
        <p:nvSpPr>
          <p:cNvPr id="41" name="Google Shape;41;p6"/>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2" name="Google Shape;42;p6"/>
          <p:cNvSpPr txBox="1">
            <a:spLocks noGrp="1"/>
          </p:cNvSpPr>
          <p:nvPr>
            <p:ph type="body" idx="1"/>
          </p:nvPr>
        </p:nvSpPr>
        <p:spPr>
          <a:xfrm>
            <a:off x="838200" y="1825625"/>
            <a:ext cx="5181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3" name="Google Shape;43;p6"/>
          <p:cNvSpPr txBox="1">
            <a:spLocks noGrp="1"/>
          </p:cNvSpPr>
          <p:nvPr>
            <p:ph type="body" idx="2"/>
          </p:nvPr>
        </p:nvSpPr>
        <p:spPr>
          <a:xfrm>
            <a:off x="6172200" y="1825625"/>
            <a:ext cx="5181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4" name="Google Shape;44;p6"/>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5" name="Google Shape;45;p6"/>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6" name="Google Shape;46;p6"/>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7"/>
        <p:cNvGrpSpPr/>
        <p:nvPr/>
      </p:nvGrpSpPr>
      <p:grpSpPr>
        <a:xfrm>
          <a:off x="0" y="0"/>
          <a:ext cx="0" cy="0"/>
          <a:chOff x="0" y="0"/>
          <a:chExt cx="0" cy="0"/>
        </a:xfrm>
      </p:grpSpPr>
      <p:sp>
        <p:nvSpPr>
          <p:cNvPr id="48" name="Google Shape;48;p7"/>
          <p:cNvSpPr txBox="1">
            <a:spLocks noGrp="1"/>
          </p:cNvSpPr>
          <p:nvPr>
            <p:ph type="title"/>
          </p:nvPr>
        </p:nvSpPr>
        <p:spPr>
          <a:xfrm>
            <a:off x="839788"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9" name="Google Shape;49;p7"/>
          <p:cNvSpPr txBox="1">
            <a:spLocks noGrp="1"/>
          </p:cNvSpPr>
          <p:nvPr>
            <p:ph type="body" idx="1"/>
          </p:nvPr>
        </p:nvSpPr>
        <p:spPr>
          <a:xfrm>
            <a:off x="839788" y="1681163"/>
            <a:ext cx="5157787" cy="823912"/>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000"/>
              </a:spcBef>
              <a:spcAft>
                <a:spcPts val="0"/>
              </a:spcAft>
              <a:buClr>
                <a:schemeClr val="dk1"/>
              </a:buClr>
              <a:buSzPts val="2400"/>
              <a:buNone/>
              <a:defRPr sz="2400" b="1"/>
            </a:lvl1pPr>
            <a:lvl2pPr marL="914400" lvl="1" indent="-228600" algn="l">
              <a:lnSpc>
                <a:spcPct val="90000"/>
              </a:lnSpc>
              <a:spcBef>
                <a:spcPts val="500"/>
              </a:spcBef>
              <a:spcAft>
                <a:spcPts val="0"/>
              </a:spcAft>
              <a:buClr>
                <a:schemeClr val="dk1"/>
              </a:buClr>
              <a:buSzPts val="2000"/>
              <a:buNone/>
              <a:defRPr sz="2000" b="1"/>
            </a:lvl2pPr>
            <a:lvl3pPr marL="1371600" lvl="2" indent="-228600" algn="l">
              <a:lnSpc>
                <a:spcPct val="90000"/>
              </a:lnSpc>
              <a:spcBef>
                <a:spcPts val="500"/>
              </a:spcBef>
              <a:spcAft>
                <a:spcPts val="0"/>
              </a:spcAft>
              <a:buClr>
                <a:schemeClr val="dk1"/>
              </a:buClr>
              <a:buSzPts val="1800"/>
              <a:buNone/>
              <a:defRPr sz="1800" b="1"/>
            </a:lvl3pPr>
            <a:lvl4pPr marL="1828800" lvl="3" indent="-228600" algn="l">
              <a:lnSpc>
                <a:spcPct val="90000"/>
              </a:lnSpc>
              <a:spcBef>
                <a:spcPts val="500"/>
              </a:spcBef>
              <a:spcAft>
                <a:spcPts val="0"/>
              </a:spcAft>
              <a:buClr>
                <a:schemeClr val="dk1"/>
              </a:buClr>
              <a:buSzPts val="1600"/>
              <a:buNone/>
              <a:defRPr sz="1600" b="1"/>
            </a:lvl4pPr>
            <a:lvl5pPr marL="2286000" lvl="4" indent="-228600" algn="l">
              <a:lnSpc>
                <a:spcPct val="90000"/>
              </a:lnSpc>
              <a:spcBef>
                <a:spcPts val="500"/>
              </a:spcBef>
              <a:spcAft>
                <a:spcPts val="0"/>
              </a:spcAft>
              <a:buClr>
                <a:schemeClr val="dk1"/>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50" name="Google Shape;50;p7"/>
          <p:cNvSpPr txBox="1">
            <a:spLocks noGrp="1"/>
          </p:cNvSpPr>
          <p:nvPr>
            <p:ph type="body" idx="2"/>
          </p:nvPr>
        </p:nvSpPr>
        <p:spPr>
          <a:xfrm>
            <a:off x="839788" y="2505075"/>
            <a:ext cx="5157787" cy="368458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1" name="Google Shape;51;p7"/>
          <p:cNvSpPr txBox="1">
            <a:spLocks noGrp="1"/>
          </p:cNvSpPr>
          <p:nvPr>
            <p:ph type="body" idx="3"/>
          </p:nvPr>
        </p:nvSpPr>
        <p:spPr>
          <a:xfrm>
            <a:off x="6172200" y="1681163"/>
            <a:ext cx="5183188" cy="823912"/>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000"/>
              </a:spcBef>
              <a:spcAft>
                <a:spcPts val="0"/>
              </a:spcAft>
              <a:buClr>
                <a:schemeClr val="dk1"/>
              </a:buClr>
              <a:buSzPts val="2400"/>
              <a:buNone/>
              <a:defRPr sz="2400" b="1"/>
            </a:lvl1pPr>
            <a:lvl2pPr marL="914400" lvl="1" indent="-228600" algn="l">
              <a:lnSpc>
                <a:spcPct val="90000"/>
              </a:lnSpc>
              <a:spcBef>
                <a:spcPts val="500"/>
              </a:spcBef>
              <a:spcAft>
                <a:spcPts val="0"/>
              </a:spcAft>
              <a:buClr>
                <a:schemeClr val="dk1"/>
              </a:buClr>
              <a:buSzPts val="2000"/>
              <a:buNone/>
              <a:defRPr sz="2000" b="1"/>
            </a:lvl2pPr>
            <a:lvl3pPr marL="1371600" lvl="2" indent="-228600" algn="l">
              <a:lnSpc>
                <a:spcPct val="90000"/>
              </a:lnSpc>
              <a:spcBef>
                <a:spcPts val="500"/>
              </a:spcBef>
              <a:spcAft>
                <a:spcPts val="0"/>
              </a:spcAft>
              <a:buClr>
                <a:schemeClr val="dk1"/>
              </a:buClr>
              <a:buSzPts val="1800"/>
              <a:buNone/>
              <a:defRPr sz="1800" b="1"/>
            </a:lvl3pPr>
            <a:lvl4pPr marL="1828800" lvl="3" indent="-228600" algn="l">
              <a:lnSpc>
                <a:spcPct val="90000"/>
              </a:lnSpc>
              <a:spcBef>
                <a:spcPts val="500"/>
              </a:spcBef>
              <a:spcAft>
                <a:spcPts val="0"/>
              </a:spcAft>
              <a:buClr>
                <a:schemeClr val="dk1"/>
              </a:buClr>
              <a:buSzPts val="1600"/>
              <a:buNone/>
              <a:defRPr sz="1600" b="1"/>
            </a:lvl4pPr>
            <a:lvl5pPr marL="2286000" lvl="4" indent="-228600" algn="l">
              <a:lnSpc>
                <a:spcPct val="90000"/>
              </a:lnSpc>
              <a:spcBef>
                <a:spcPts val="500"/>
              </a:spcBef>
              <a:spcAft>
                <a:spcPts val="0"/>
              </a:spcAft>
              <a:buClr>
                <a:schemeClr val="dk1"/>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52" name="Google Shape;52;p7"/>
          <p:cNvSpPr txBox="1">
            <a:spLocks noGrp="1"/>
          </p:cNvSpPr>
          <p:nvPr>
            <p:ph type="body" idx="4"/>
          </p:nvPr>
        </p:nvSpPr>
        <p:spPr>
          <a:xfrm>
            <a:off x="6172200" y="2505075"/>
            <a:ext cx="5183188" cy="368458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3" name="Google Shape;53;p7"/>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4" name="Google Shape;54;p7"/>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5" name="Google Shape;55;p7"/>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56"/>
        <p:cNvGrpSpPr/>
        <p:nvPr/>
      </p:nvGrpSpPr>
      <p:grpSpPr>
        <a:xfrm>
          <a:off x="0" y="0"/>
          <a:ext cx="0" cy="0"/>
          <a:chOff x="0" y="0"/>
          <a:chExt cx="0" cy="0"/>
        </a:xfrm>
      </p:grpSpPr>
      <p:sp>
        <p:nvSpPr>
          <p:cNvPr id="57" name="Google Shape;57;p8"/>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58" name="Google Shape;58;p8"/>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9" name="Google Shape;59;p8"/>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0" name="Google Shape;60;p8"/>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61"/>
        <p:cNvGrpSpPr/>
        <p:nvPr/>
      </p:nvGrpSpPr>
      <p:grpSpPr>
        <a:xfrm>
          <a:off x="0" y="0"/>
          <a:ext cx="0" cy="0"/>
          <a:chOff x="0" y="0"/>
          <a:chExt cx="0" cy="0"/>
        </a:xfrm>
      </p:grpSpPr>
      <p:sp>
        <p:nvSpPr>
          <p:cNvPr id="62" name="Google Shape;62;p9"/>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3" name="Google Shape;63;p9"/>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4" name="Google Shape;64;p9"/>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65"/>
        <p:cNvGrpSpPr/>
        <p:nvPr/>
      </p:nvGrpSpPr>
      <p:grpSpPr>
        <a:xfrm>
          <a:off x="0" y="0"/>
          <a:ext cx="0" cy="0"/>
          <a:chOff x="0" y="0"/>
          <a:chExt cx="0" cy="0"/>
        </a:xfrm>
      </p:grpSpPr>
      <p:sp>
        <p:nvSpPr>
          <p:cNvPr id="66" name="Google Shape;66;p10"/>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3200"/>
              <a:buFont typeface="Calibri"/>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67" name="Google Shape;67;p10"/>
          <p:cNvSpPr txBox="1">
            <a:spLocks noGrp="1"/>
          </p:cNvSpPr>
          <p:nvPr>
            <p:ph type="body" idx="1"/>
          </p:nvPr>
        </p:nvSpPr>
        <p:spPr>
          <a:xfrm>
            <a:off x="5183188" y="987425"/>
            <a:ext cx="6172200" cy="4873625"/>
          </a:xfrm>
          <a:prstGeom prst="rect">
            <a:avLst/>
          </a:prstGeom>
          <a:noFill/>
          <a:ln>
            <a:noFill/>
          </a:ln>
        </p:spPr>
        <p:txBody>
          <a:bodyPr spcFirstLastPara="1" wrap="square" lIns="91425" tIns="45700" rIns="91425" bIns="45700" anchor="t" anchorCtr="0">
            <a:normAutofit/>
          </a:bodyPr>
          <a:lstStyle>
            <a:lvl1pPr marL="457200" lvl="0" indent="-431800" algn="l">
              <a:lnSpc>
                <a:spcPct val="90000"/>
              </a:lnSpc>
              <a:spcBef>
                <a:spcPts val="1000"/>
              </a:spcBef>
              <a:spcAft>
                <a:spcPts val="0"/>
              </a:spcAft>
              <a:buClr>
                <a:schemeClr val="dk1"/>
              </a:buClr>
              <a:buSzPts val="3200"/>
              <a:buChar char="•"/>
              <a:defRPr sz="3200"/>
            </a:lvl1pPr>
            <a:lvl2pPr marL="914400" lvl="1" indent="-406400" algn="l">
              <a:lnSpc>
                <a:spcPct val="90000"/>
              </a:lnSpc>
              <a:spcBef>
                <a:spcPts val="500"/>
              </a:spcBef>
              <a:spcAft>
                <a:spcPts val="0"/>
              </a:spcAft>
              <a:buClr>
                <a:schemeClr val="dk1"/>
              </a:buClr>
              <a:buSzPts val="2800"/>
              <a:buChar char="•"/>
              <a:defRPr sz="2800"/>
            </a:lvl2pPr>
            <a:lvl3pPr marL="1371600" lvl="2" indent="-381000" algn="l">
              <a:lnSpc>
                <a:spcPct val="90000"/>
              </a:lnSpc>
              <a:spcBef>
                <a:spcPts val="500"/>
              </a:spcBef>
              <a:spcAft>
                <a:spcPts val="0"/>
              </a:spcAft>
              <a:buClr>
                <a:schemeClr val="dk1"/>
              </a:buClr>
              <a:buSzPts val="2400"/>
              <a:buChar char="•"/>
              <a:defRPr sz="2400"/>
            </a:lvl3pPr>
            <a:lvl4pPr marL="1828800" lvl="3" indent="-355600" algn="l">
              <a:lnSpc>
                <a:spcPct val="90000"/>
              </a:lnSpc>
              <a:spcBef>
                <a:spcPts val="500"/>
              </a:spcBef>
              <a:spcAft>
                <a:spcPts val="0"/>
              </a:spcAft>
              <a:buClr>
                <a:schemeClr val="dk1"/>
              </a:buClr>
              <a:buSzPts val="2000"/>
              <a:buChar char="•"/>
              <a:defRPr sz="2000"/>
            </a:lvl4pPr>
            <a:lvl5pPr marL="2286000" lvl="4" indent="-355600" algn="l">
              <a:lnSpc>
                <a:spcPct val="90000"/>
              </a:lnSpc>
              <a:spcBef>
                <a:spcPts val="500"/>
              </a:spcBef>
              <a:spcAft>
                <a:spcPts val="0"/>
              </a:spcAft>
              <a:buClr>
                <a:schemeClr val="dk1"/>
              </a:buClr>
              <a:buSzPts val="2000"/>
              <a:buChar char="•"/>
              <a:defRPr sz="2000"/>
            </a:lvl5pPr>
            <a:lvl6pPr marL="2743200" lvl="5" indent="-355600" algn="l">
              <a:lnSpc>
                <a:spcPct val="90000"/>
              </a:lnSpc>
              <a:spcBef>
                <a:spcPts val="500"/>
              </a:spcBef>
              <a:spcAft>
                <a:spcPts val="0"/>
              </a:spcAft>
              <a:buClr>
                <a:schemeClr val="dk1"/>
              </a:buClr>
              <a:buSzPts val="2000"/>
              <a:buChar char="•"/>
              <a:defRPr sz="2000"/>
            </a:lvl6pPr>
            <a:lvl7pPr marL="3200400" lvl="6" indent="-355600" algn="l">
              <a:lnSpc>
                <a:spcPct val="90000"/>
              </a:lnSpc>
              <a:spcBef>
                <a:spcPts val="500"/>
              </a:spcBef>
              <a:spcAft>
                <a:spcPts val="0"/>
              </a:spcAft>
              <a:buClr>
                <a:schemeClr val="dk1"/>
              </a:buClr>
              <a:buSzPts val="2000"/>
              <a:buChar char="•"/>
              <a:defRPr sz="2000"/>
            </a:lvl7pPr>
            <a:lvl8pPr marL="3657600" lvl="7" indent="-355600" algn="l">
              <a:lnSpc>
                <a:spcPct val="90000"/>
              </a:lnSpc>
              <a:spcBef>
                <a:spcPts val="500"/>
              </a:spcBef>
              <a:spcAft>
                <a:spcPts val="0"/>
              </a:spcAft>
              <a:buClr>
                <a:schemeClr val="dk1"/>
              </a:buClr>
              <a:buSzPts val="2000"/>
              <a:buChar char="•"/>
              <a:defRPr sz="2000"/>
            </a:lvl8pPr>
            <a:lvl9pPr marL="4114800" lvl="8" indent="-355600" algn="l">
              <a:lnSpc>
                <a:spcPct val="90000"/>
              </a:lnSpc>
              <a:spcBef>
                <a:spcPts val="500"/>
              </a:spcBef>
              <a:spcAft>
                <a:spcPts val="0"/>
              </a:spcAft>
              <a:buClr>
                <a:schemeClr val="dk1"/>
              </a:buClr>
              <a:buSzPts val="2000"/>
              <a:buChar char="•"/>
              <a:defRPr sz="2000"/>
            </a:lvl9pPr>
          </a:lstStyle>
          <a:p>
            <a:endParaRPr/>
          </a:p>
        </p:txBody>
      </p:sp>
      <p:sp>
        <p:nvSpPr>
          <p:cNvPr id="68" name="Google Shape;68;p10"/>
          <p:cNvSpPr txBox="1">
            <a:spLocks noGrp="1"/>
          </p:cNvSpPr>
          <p:nvPr>
            <p:ph type="body" idx="2"/>
          </p:nvPr>
        </p:nvSpPr>
        <p:spPr>
          <a:xfrm>
            <a:off x="839788" y="2057400"/>
            <a:ext cx="3932237"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1600"/>
              <a:buNone/>
              <a:defRPr sz="1600"/>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69" name="Google Shape;69;p10"/>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0" name="Google Shape;70;p10"/>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1" name="Google Shape;71;p10"/>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13" Type="http://schemas.openxmlformats.org/officeDocument/2006/relationships/slideLayout" Target="../slideLayouts/slideLayout26.xml"/><Relationship Id="rId18" Type="http://schemas.openxmlformats.org/officeDocument/2006/relationships/slideLayout" Target="../slideLayouts/slideLayout31.xml"/><Relationship Id="rId26" Type="http://schemas.openxmlformats.org/officeDocument/2006/relationships/theme" Target="../theme/theme2.xml"/><Relationship Id="rId3" Type="http://schemas.openxmlformats.org/officeDocument/2006/relationships/slideLayout" Target="../slideLayouts/slideLayout16.xml"/><Relationship Id="rId21" Type="http://schemas.openxmlformats.org/officeDocument/2006/relationships/slideLayout" Target="../slideLayouts/slideLayout34.xml"/><Relationship Id="rId7" Type="http://schemas.openxmlformats.org/officeDocument/2006/relationships/slideLayout" Target="../slideLayouts/slideLayout20.xml"/><Relationship Id="rId12" Type="http://schemas.openxmlformats.org/officeDocument/2006/relationships/slideLayout" Target="../slideLayouts/slideLayout25.xml"/><Relationship Id="rId17" Type="http://schemas.openxmlformats.org/officeDocument/2006/relationships/slideLayout" Target="../slideLayouts/slideLayout30.xml"/><Relationship Id="rId25" Type="http://schemas.openxmlformats.org/officeDocument/2006/relationships/slideLayout" Target="../slideLayouts/slideLayout38.xml"/><Relationship Id="rId2" Type="http://schemas.openxmlformats.org/officeDocument/2006/relationships/slideLayout" Target="../slideLayouts/slideLayout15.xml"/><Relationship Id="rId16" Type="http://schemas.openxmlformats.org/officeDocument/2006/relationships/slideLayout" Target="../slideLayouts/slideLayout29.xml"/><Relationship Id="rId20" Type="http://schemas.openxmlformats.org/officeDocument/2006/relationships/slideLayout" Target="../slideLayouts/slideLayout33.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24" Type="http://schemas.openxmlformats.org/officeDocument/2006/relationships/slideLayout" Target="../slideLayouts/slideLayout37.xml"/><Relationship Id="rId5" Type="http://schemas.openxmlformats.org/officeDocument/2006/relationships/slideLayout" Target="../slideLayouts/slideLayout18.xml"/><Relationship Id="rId15" Type="http://schemas.openxmlformats.org/officeDocument/2006/relationships/slideLayout" Target="../slideLayouts/slideLayout28.xml"/><Relationship Id="rId23" Type="http://schemas.openxmlformats.org/officeDocument/2006/relationships/slideLayout" Target="../slideLayouts/slideLayout36.xml"/><Relationship Id="rId10" Type="http://schemas.openxmlformats.org/officeDocument/2006/relationships/slideLayout" Target="../slideLayouts/slideLayout23.xml"/><Relationship Id="rId19" Type="http://schemas.openxmlformats.org/officeDocument/2006/relationships/slideLayout" Target="../slideLayouts/slideLayout32.xml"/><Relationship Id="rId4" Type="http://schemas.openxmlformats.org/officeDocument/2006/relationships/slideLayout" Target="../slideLayouts/slideLayout17.xml"/><Relationship Id="rId9" Type="http://schemas.openxmlformats.org/officeDocument/2006/relationships/slideLayout" Target="../slideLayouts/slideLayout22.xml"/><Relationship Id="rId14" Type="http://schemas.openxmlformats.org/officeDocument/2006/relationships/slideLayout" Target="../slideLayouts/slideLayout27.xml"/><Relationship Id="rId22" Type="http://schemas.openxmlformats.org/officeDocument/2006/relationships/slideLayout" Target="../slideLayouts/slideLayout35.xml"/><Relationship Id="rId27"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1"/>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1" name="Google Shape;11;p1"/>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2" name="Google Shape;12;p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3" name="Google Shape;13;p1"/>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4" name="Google Shape;14;p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7"/>
        <p:cNvGrpSpPr/>
        <p:nvPr/>
      </p:nvGrpSpPr>
      <p:grpSpPr>
        <a:xfrm>
          <a:off x="0" y="0"/>
          <a:ext cx="0" cy="0"/>
          <a:chOff x="0" y="0"/>
          <a:chExt cx="0" cy="0"/>
        </a:xfrm>
      </p:grpSpPr>
      <p:sp>
        <p:nvSpPr>
          <p:cNvPr id="98" name="Google Shape;98;p15"/>
          <p:cNvSpPr txBox="1">
            <a:spLocks noGrp="1"/>
          </p:cNvSpPr>
          <p:nvPr>
            <p:ph type="title"/>
          </p:nvPr>
        </p:nvSpPr>
        <p:spPr>
          <a:xfrm>
            <a:off x="428495" y="152400"/>
            <a:ext cx="11371232" cy="914400"/>
          </a:xfrm>
          <a:prstGeom prst="rect">
            <a:avLst/>
          </a:prstGeom>
          <a:noFill/>
          <a:ln>
            <a:noFill/>
          </a:ln>
        </p:spPr>
        <p:txBody>
          <a:bodyPr spcFirstLastPara="1" wrap="square" lIns="0" tIns="0" rIns="91425" bIns="0" anchor="b" anchorCtr="0">
            <a:noAutofit/>
          </a:bodyPr>
          <a:lstStyle>
            <a:lvl1pPr marR="0" lvl="0" algn="l" rtl="0">
              <a:lnSpc>
                <a:spcPct val="107174"/>
              </a:lnSpc>
              <a:spcBef>
                <a:spcPts val="0"/>
              </a:spcBef>
              <a:spcAft>
                <a:spcPts val="0"/>
              </a:spcAft>
              <a:buClr>
                <a:srgbClr val="007DBA"/>
              </a:buClr>
              <a:buSzPts val="1575"/>
              <a:buFont typeface="Calibri"/>
              <a:buNone/>
              <a:defRPr sz="1575" b="0" i="0" u="none" strike="noStrike" cap="none">
                <a:solidFill>
                  <a:srgbClr val="007DBA"/>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99" name="Google Shape;99;p15"/>
          <p:cNvSpPr txBox="1">
            <a:spLocks noGrp="1"/>
          </p:cNvSpPr>
          <p:nvPr>
            <p:ph type="body" idx="1"/>
          </p:nvPr>
        </p:nvSpPr>
        <p:spPr>
          <a:xfrm>
            <a:off x="502061" y="1600208"/>
            <a:ext cx="11358000" cy="4899600"/>
          </a:xfrm>
          <a:prstGeom prst="rect">
            <a:avLst/>
          </a:prstGeom>
          <a:noFill/>
          <a:ln>
            <a:noFill/>
          </a:ln>
        </p:spPr>
        <p:txBody>
          <a:bodyPr spcFirstLastPara="1" wrap="square" lIns="0" tIns="0" rIns="0" bIns="0" anchor="t" anchorCtr="0">
            <a:noAutofit/>
          </a:bodyPr>
          <a:lstStyle>
            <a:lvl1pPr marL="457200" marR="0" lvl="0" indent="-323850" algn="l" rtl="0">
              <a:lnSpc>
                <a:spcPct val="90000"/>
              </a:lnSpc>
              <a:spcBef>
                <a:spcPts val="450"/>
              </a:spcBef>
              <a:spcAft>
                <a:spcPts val="0"/>
              </a:spcAft>
              <a:buClr>
                <a:srgbClr val="006C92"/>
              </a:buClr>
              <a:buSzPts val="1500"/>
              <a:buFont typeface="Arial"/>
              <a:buChar char="•"/>
              <a:defRPr sz="1500" b="0" i="0" u="none" strike="noStrike" cap="none">
                <a:solidFill>
                  <a:srgbClr val="006C92"/>
                </a:solidFill>
                <a:latin typeface="Calibri"/>
                <a:ea typeface="Calibri"/>
                <a:cs typeface="Calibri"/>
                <a:sym typeface="Calibri"/>
              </a:defRPr>
            </a:lvl1pPr>
            <a:lvl2pPr marL="914400" marR="0" lvl="1" indent="-323850" algn="l" rtl="0">
              <a:lnSpc>
                <a:spcPct val="90000"/>
              </a:lnSpc>
              <a:spcBef>
                <a:spcPts val="900"/>
              </a:spcBef>
              <a:spcAft>
                <a:spcPts val="0"/>
              </a:spcAft>
              <a:buClr>
                <a:srgbClr val="006C92"/>
              </a:buClr>
              <a:buSzPts val="1500"/>
              <a:buFont typeface="Arial"/>
              <a:buChar char="•"/>
              <a:defRPr sz="1500" b="0" i="0" u="none" strike="noStrike" cap="none">
                <a:solidFill>
                  <a:srgbClr val="006C92"/>
                </a:solidFill>
                <a:latin typeface="Calibri"/>
                <a:ea typeface="Calibri"/>
                <a:cs typeface="Calibri"/>
                <a:sym typeface="Calibri"/>
              </a:defRPr>
            </a:lvl2pPr>
            <a:lvl3pPr marL="1371600" marR="0" lvl="2" indent="-323850" algn="l" rtl="0">
              <a:lnSpc>
                <a:spcPct val="90000"/>
              </a:lnSpc>
              <a:spcBef>
                <a:spcPts val="900"/>
              </a:spcBef>
              <a:spcAft>
                <a:spcPts val="0"/>
              </a:spcAft>
              <a:buClr>
                <a:srgbClr val="006C92"/>
              </a:buClr>
              <a:buSzPts val="1500"/>
              <a:buFont typeface="Arial"/>
              <a:buChar char="•"/>
              <a:defRPr sz="1500" b="0" i="0" u="none" strike="noStrike" cap="none">
                <a:solidFill>
                  <a:srgbClr val="006C92"/>
                </a:solidFill>
                <a:latin typeface="Calibri"/>
                <a:ea typeface="Calibri"/>
                <a:cs typeface="Calibri"/>
                <a:sym typeface="Calibri"/>
              </a:defRPr>
            </a:lvl3pPr>
            <a:lvl4pPr marL="1828800" marR="0" lvl="3" indent="-323850" algn="l" rtl="0">
              <a:lnSpc>
                <a:spcPct val="90000"/>
              </a:lnSpc>
              <a:spcBef>
                <a:spcPts val="900"/>
              </a:spcBef>
              <a:spcAft>
                <a:spcPts val="0"/>
              </a:spcAft>
              <a:buClr>
                <a:srgbClr val="006C92"/>
              </a:buClr>
              <a:buSzPts val="1500"/>
              <a:buFont typeface="Arial"/>
              <a:buChar char="•"/>
              <a:defRPr sz="1500" b="0" i="0" u="none" strike="noStrike" cap="none">
                <a:solidFill>
                  <a:srgbClr val="006C92"/>
                </a:solidFill>
                <a:latin typeface="Calibri"/>
                <a:ea typeface="Calibri"/>
                <a:cs typeface="Calibri"/>
                <a:sym typeface="Calibri"/>
              </a:defRPr>
            </a:lvl4pPr>
            <a:lvl5pPr marL="2286000" marR="0" lvl="4" indent="-323850" algn="l" rtl="0">
              <a:lnSpc>
                <a:spcPct val="90000"/>
              </a:lnSpc>
              <a:spcBef>
                <a:spcPts val="900"/>
              </a:spcBef>
              <a:spcAft>
                <a:spcPts val="0"/>
              </a:spcAft>
              <a:buClr>
                <a:srgbClr val="006C92"/>
              </a:buClr>
              <a:buSzPts val="1500"/>
              <a:buFont typeface="Arial"/>
              <a:buChar char="•"/>
              <a:defRPr sz="1500" b="0" i="0" u="none" strike="noStrike" cap="none">
                <a:solidFill>
                  <a:srgbClr val="006C92"/>
                </a:solidFill>
                <a:latin typeface="Calibri"/>
                <a:ea typeface="Calibri"/>
                <a:cs typeface="Calibri"/>
                <a:sym typeface="Calibri"/>
              </a:defRPr>
            </a:lvl5pPr>
            <a:lvl6pPr marL="2743200" marR="0" lvl="5" indent="-300037" algn="l" rtl="0">
              <a:lnSpc>
                <a:spcPct val="100000"/>
              </a:lnSpc>
              <a:spcBef>
                <a:spcPts val="900"/>
              </a:spcBef>
              <a:spcAft>
                <a:spcPts val="0"/>
              </a:spcAft>
              <a:buClr>
                <a:schemeClr val="dk1"/>
              </a:buClr>
              <a:buSzPts val="1125"/>
              <a:buFont typeface="Arial"/>
              <a:buChar char="•"/>
              <a:defRPr sz="1125" b="0" i="0" u="none" strike="noStrike" cap="none">
                <a:solidFill>
                  <a:schemeClr val="dk1"/>
                </a:solidFill>
                <a:latin typeface="Arial"/>
                <a:ea typeface="Arial"/>
                <a:cs typeface="Arial"/>
                <a:sym typeface="Arial"/>
              </a:defRPr>
            </a:lvl6pPr>
            <a:lvl7pPr marL="3200400" marR="0" lvl="6" indent="-300037" algn="l" rtl="0">
              <a:lnSpc>
                <a:spcPct val="100000"/>
              </a:lnSpc>
              <a:spcBef>
                <a:spcPts val="225"/>
              </a:spcBef>
              <a:spcAft>
                <a:spcPts val="0"/>
              </a:spcAft>
              <a:buClr>
                <a:schemeClr val="dk1"/>
              </a:buClr>
              <a:buSzPts val="1125"/>
              <a:buFont typeface="Arial"/>
              <a:buChar char="•"/>
              <a:defRPr sz="1125" b="0" i="0" u="none" strike="noStrike" cap="none">
                <a:solidFill>
                  <a:schemeClr val="dk1"/>
                </a:solidFill>
                <a:latin typeface="Arial"/>
                <a:ea typeface="Arial"/>
                <a:cs typeface="Arial"/>
                <a:sym typeface="Arial"/>
              </a:defRPr>
            </a:lvl7pPr>
            <a:lvl8pPr marL="3657600" marR="0" lvl="7" indent="-300037" algn="l" rtl="0">
              <a:lnSpc>
                <a:spcPct val="100000"/>
              </a:lnSpc>
              <a:spcBef>
                <a:spcPts val="225"/>
              </a:spcBef>
              <a:spcAft>
                <a:spcPts val="0"/>
              </a:spcAft>
              <a:buClr>
                <a:schemeClr val="dk1"/>
              </a:buClr>
              <a:buSzPts val="1125"/>
              <a:buFont typeface="Arial"/>
              <a:buChar char="•"/>
              <a:defRPr sz="1125" b="0" i="0" u="none" strike="noStrike" cap="none">
                <a:solidFill>
                  <a:schemeClr val="dk1"/>
                </a:solidFill>
                <a:latin typeface="Arial"/>
                <a:ea typeface="Arial"/>
                <a:cs typeface="Arial"/>
                <a:sym typeface="Arial"/>
              </a:defRPr>
            </a:lvl8pPr>
            <a:lvl9pPr marL="4114800" marR="0" lvl="8" indent="-300037" algn="l" rtl="0">
              <a:lnSpc>
                <a:spcPct val="100000"/>
              </a:lnSpc>
              <a:spcBef>
                <a:spcPts val="225"/>
              </a:spcBef>
              <a:spcAft>
                <a:spcPts val="0"/>
              </a:spcAft>
              <a:buClr>
                <a:schemeClr val="dk1"/>
              </a:buClr>
              <a:buSzPts val="1125"/>
              <a:buFont typeface="Arial"/>
              <a:buChar char="•"/>
              <a:defRPr sz="1125" b="0" i="0" u="none" strike="noStrike" cap="none">
                <a:solidFill>
                  <a:schemeClr val="dk1"/>
                </a:solidFill>
                <a:latin typeface="Arial"/>
                <a:ea typeface="Arial"/>
                <a:cs typeface="Arial"/>
                <a:sym typeface="Arial"/>
              </a:defRPr>
            </a:lvl9pPr>
          </a:lstStyle>
          <a:p>
            <a:endParaRPr/>
          </a:p>
        </p:txBody>
      </p:sp>
      <p:sp>
        <p:nvSpPr>
          <p:cNvPr id="100" name="Google Shape;100;p15"/>
          <p:cNvSpPr txBox="1">
            <a:spLocks noGrp="1"/>
          </p:cNvSpPr>
          <p:nvPr>
            <p:ph type="sldNum" idx="12"/>
          </p:nvPr>
        </p:nvSpPr>
        <p:spPr>
          <a:xfrm>
            <a:off x="11409045" y="6333135"/>
            <a:ext cx="731600" cy="524800"/>
          </a:xfrm>
          <a:prstGeom prst="rect">
            <a:avLst/>
          </a:prstGeom>
          <a:noFill/>
          <a:ln>
            <a:noFill/>
          </a:ln>
        </p:spPr>
        <p:txBody>
          <a:bodyPr spcFirstLastPara="1" wrap="square" lIns="91425" tIns="91425" rIns="91425" bIns="91425" anchor="t" anchorCtr="0">
            <a:noAutofit/>
          </a:bodyPr>
          <a:lstStyle>
            <a:lvl1pPr marL="0" marR="0" lvl="0" indent="0" algn="r" rtl="0">
              <a:buClr>
                <a:srgbClr val="006C92"/>
              </a:buClr>
              <a:buSzPts val="1733"/>
              <a:buFont typeface="Calibri"/>
              <a:buNone/>
              <a:defRPr sz="1733" b="0" i="0" u="none" strike="noStrike" cap="none">
                <a:solidFill>
                  <a:srgbClr val="006C92"/>
                </a:solidFill>
                <a:latin typeface="Calibri"/>
                <a:ea typeface="Calibri"/>
                <a:cs typeface="Calibri"/>
                <a:sym typeface="Calibri"/>
              </a:defRPr>
            </a:lvl1pPr>
            <a:lvl2pPr marL="0" marR="0" lvl="1" indent="0" algn="r" rtl="0">
              <a:buClr>
                <a:srgbClr val="006C92"/>
              </a:buClr>
              <a:buSzPts val="1733"/>
              <a:buFont typeface="Calibri"/>
              <a:buNone/>
              <a:defRPr sz="1733" b="0" i="0" u="none" strike="noStrike" cap="none">
                <a:solidFill>
                  <a:srgbClr val="006C92"/>
                </a:solidFill>
                <a:latin typeface="Calibri"/>
                <a:ea typeface="Calibri"/>
                <a:cs typeface="Calibri"/>
                <a:sym typeface="Calibri"/>
              </a:defRPr>
            </a:lvl2pPr>
            <a:lvl3pPr marL="0" marR="0" lvl="2" indent="0" algn="r" rtl="0">
              <a:buClr>
                <a:srgbClr val="006C92"/>
              </a:buClr>
              <a:buSzPts val="1733"/>
              <a:buFont typeface="Calibri"/>
              <a:buNone/>
              <a:defRPr sz="1733" b="0" i="0" u="none" strike="noStrike" cap="none">
                <a:solidFill>
                  <a:srgbClr val="006C92"/>
                </a:solidFill>
                <a:latin typeface="Calibri"/>
                <a:ea typeface="Calibri"/>
                <a:cs typeface="Calibri"/>
                <a:sym typeface="Calibri"/>
              </a:defRPr>
            </a:lvl3pPr>
            <a:lvl4pPr marL="0" marR="0" lvl="3" indent="0" algn="r" rtl="0">
              <a:buClr>
                <a:srgbClr val="006C92"/>
              </a:buClr>
              <a:buSzPts val="1733"/>
              <a:buFont typeface="Calibri"/>
              <a:buNone/>
              <a:defRPr sz="1733" b="0" i="0" u="none" strike="noStrike" cap="none">
                <a:solidFill>
                  <a:srgbClr val="006C92"/>
                </a:solidFill>
                <a:latin typeface="Calibri"/>
                <a:ea typeface="Calibri"/>
                <a:cs typeface="Calibri"/>
                <a:sym typeface="Calibri"/>
              </a:defRPr>
            </a:lvl4pPr>
            <a:lvl5pPr marL="0" marR="0" lvl="4" indent="0" algn="r" rtl="0">
              <a:buClr>
                <a:srgbClr val="006C92"/>
              </a:buClr>
              <a:buSzPts val="1733"/>
              <a:buFont typeface="Calibri"/>
              <a:buNone/>
              <a:defRPr sz="1733" b="0" i="0" u="none" strike="noStrike" cap="none">
                <a:solidFill>
                  <a:srgbClr val="006C92"/>
                </a:solidFill>
                <a:latin typeface="Calibri"/>
                <a:ea typeface="Calibri"/>
                <a:cs typeface="Calibri"/>
                <a:sym typeface="Calibri"/>
              </a:defRPr>
            </a:lvl5pPr>
            <a:lvl6pPr marL="0" marR="0" lvl="5" indent="0" algn="r" rtl="0">
              <a:buClr>
                <a:srgbClr val="006C92"/>
              </a:buClr>
              <a:buSzPts val="1733"/>
              <a:buFont typeface="Calibri"/>
              <a:buNone/>
              <a:defRPr sz="1733" b="0" i="0" u="none" strike="noStrike" cap="none">
                <a:solidFill>
                  <a:srgbClr val="006C92"/>
                </a:solidFill>
                <a:latin typeface="Calibri"/>
                <a:ea typeface="Calibri"/>
                <a:cs typeface="Calibri"/>
                <a:sym typeface="Calibri"/>
              </a:defRPr>
            </a:lvl6pPr>
            <a:lvl7pPr marL="0" marR="0" lvl="6" indent="0" algn="r" rtl="0">
              <a:buClr>
                <a:srgbClr val="006C92"/>
              </a:buClr>
              <a:buSzPts val="1733"/>
              <a:buFont typeface="Calibri"/>
              <a:buNone/>
              <a:defRPr sz="1733" b="0" i="0" u="none" strike="noStrike" cap="none">
                <a:solidFill>
                  <a:srgbClr val="006C92"/>
                </a:solidFill>
                <a:latin typeface="Calibri"/>
                <a:ea typeface="Calibri"/>
                <a:cs typeface="Calibri"/>
                <a:sym typeface="Calibri"/>
              </a:defRPr>
            </a:lvl7pPr>
            <a:lvl8pPr marL="0" marR="0" lvl="7" indent="0" algn="r" rtl="0">
              <a:buClr>
                <a:srgbClr val="006C92"/>
              </a:buClr>
              <a:buSzPts val="1733"/>
              <a:buFont typeface="Calibri"/>
              <a:buNone/>
              <a:defRPr sz="1733" b="0" i="0" u="none" strike="noStrike" cap="none">
                <a:solidFill>
                  <a:srgbClr val="006C92"/>
                </a:solidFill>
                <a:latin typeface="Calibri"/>
                <a:ea typeface="Calibri"/>
                <a:cs typeface="Calibri"/>
                <a:sym typeface="Calibri"/>
              </a:defRPr>
            </a:lvl8pPr>
            <a:lvl9pPr marL="0" marR="0" lvl="8" indent="0" algn="r" rtl="0">
              <a:buClr>
                <a:srgbClr val="006C92"/>
              </a:buClr>
              <a:buSzPts val="1733"/>
              <a:buFont typeface="Calibri"/>
              <a:buNone/>
              <a:defRPr sz="1733" b="0" i="0" u="none" strike="noStrike" cap="none">
                <a:solidFill>
                  <a:srgbClr val="006C92"/>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pic>
        <p:nvPicPr>
          <p:cNvPr id="101" name="Google Shape;101;p15"/>
          <p:cNvPicPr preferRelativeResize="0"/>
          <p:nvPr/>
        </p:nvPicPr>
        <p:blipFill rotWithShape="1">
          <a:blip r:embed="rId27">
            <a:alphaModFix/>
          </a:blip>
          <a:srcRect/>
          <a:stretch/>
        </p:blipFill>
        <p:spPr>
          <a:xfrm>
            <a:off x="117734" y="6033834"/>
            <a:ext cx="2556433" cy="750500"/>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9" r:id="rId18"/>
    <p:sldLayoutId id="2147483680" r:id="rId19"/>
    <p:sldLayoutId id="2147483681" r:id="rId20"/>
    <p:sldLayoutId id="2147483682" r:id="rId21"/>
    <p:sldLayoutId id="2147483683" r:id="rId22"/>
    <p:sldLayoutId id="2147483684" r:id="rId23"/>
    <p:sldLayoutId id="2147483685" r:id="rId24"/>
    <p:sldLayoutId id="2147483688" r:id="rId25"/>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extLst>
    <p:ext uri="{27BBF7A9-308A-43DC-89C8-2F10F3537804}">
      <p15:sldGuideLst xmlns:p15="http://schemas.microsoft.com/office/powerpoint/2012/main">
        <p15:guide id="1" orient="horz" pos="1620">
          <p15:clr>
            <a:srgbClr val="F26B43"/>
          </p15:clr>
        </p15:guide>
        <p15:guide id="2" pos="2880">
          <p15:clr>
            <a:srgbClr val="F26B43"/>
          </p15:clr>
        </p15:guide>
        <p15:guide id="3" pos="192">
          <p15:clr>
            <a:srgbClr val="F26B43"/>
          </p15:clr>
        </p15:guide>
        <p15:guide id="4" pos="5568">
          <p15:clr>
            <a:srgbClr val="F26B43"/>
          </p15:clr>
        </p15:guide>
        <p15:guide id="5" orient="horz" pos="468">
          <p15:clr>
            <a:srgbClr val="F26B43"/>
          </p15:clr>
        </p15:guide>
        <p15:guide id="6" orient="horz" pos="756">
          <p15:clr>
            <a:srgbClr val="F26B43"/>
          </p15:clr>
        </p15:guide>
        <p15:guide id="7" orient="horz" pos="3078">
          <p15:clr>
            <a:srgbClr val="F26B43"/>
          </p15:clr>
        </p15:guide>
        <p15:guide id="8" orient="horz" pos="636">
          <p15:clr>
            <a:srgbClr val="F26B43"/>
          </p15:clr>
        </p15:guide>
        <p15:guide id="9" orient="horz" pos="396">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7.png"/><Relationship Id="rId4" Type="http://schemas.openxmlformats.org/officeDocument/2006/relationships/image" Target="../media/image6.png"/></Relationships>
</file>

<file path=ppt/slides/_rels/slide10.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notesSlide" Target="../notesSlides/notesSlide9.xml"/><Relationship Id="rId1" Type="http://schemas.openxmlformats.org/officeDocument/2006/relationships/slideLayout" Target="../slideLayouts/slideLayout15.xml"/><Relationship Id="rId4" Type="http://schemas.openxmlformats.org/officeDocument/2006/relationships/hyperlink" Target="https://raspstephan.github.io/blog/ai-weather-progress/" TargetMode="External"/></Relationships>
</file>

<file path=ppt/slides/_rels/slide11.xml.rels><?xml version="1.0" encoding="UTF-8" standalone="yes"?>
<Relationships xmlns="http://schemas.openxmlformats.org/package/2006/relationships"><Relationship Id="rId3" Type="http://schemas.openxmlformats.org/officeDocument/2006/relationships/image" Target="../media/image26.png"/><Relationship Id="rId7" Type="http://schemas.openxmlformats.org/officeDocument/2006/relationships/image" Target="../media/image30.gif"/><Relationship Id="rId2" Type="http://schemas.openxmlformats.org/officeDocument/2006/relationships/notesSlide" Target="../notesSlides/notesSlide10.xml"/><Relationship Id="rId1" Type="http://schemas.openxmlformats.org/officeDocument/2006/relationships/slideLayout" Target="../slideLayouts/slideLayout14.xml"/><Relationship Id="rId6" Type="http://schemas.openxmlformats.org/officeDocument/2006/relationships/image" Target="../media/image29.gif"/><Relationship Id="rId5" Type="http://schemas.openxmlformats.org/officeDocument/2006/relationships/image" Target="../media/image28.gif"/><Relationship Id="rId4" Type="http://schemas.openxmlformats.org/officeDocument/2006/relationships/image" Target="../media/image27.gif"/></Relationships>
</file>

<file path=ppt/slides/_rels/slide12.xml.rels><?xml version="1.0" encoding="UTF-8" standalone="yes"?>
<Relationships xmlns="http://schemas.openxmlformats.org/package/2006/relationships"><Relationship Id="rId3" Type="http://schemas.openxmlformats.org/officeDocument/2006/relationships/image" Target="../media/image31.jpg"/><Relationship Id="rId2" Type="http://schemas.openxmlformats.org/officeDocument/2006/relationships/notesSlide" Target="../notesSlides/notesSlide11.xml"/><Relationship Id="rId1" Type="http://schemas.openxmlformats.org/officeDocument/2006/relationships/slideLayout" Target="../slideLayouts/slideLayout14.xml"/></Relationships>
</file>

<file path=ppt/slides/_rels/slide13.xml.rels><?xml version="1.0" encoding="UTF-8" standalone="yes"?>
<Relationships xmlns="http://schemas.openxmlformats.org/package/2006/relationships"><Relationship Id="rId2" Type="http://schemas.openxmlformats.org/officeDocument/2006/relationships/image" Target="../media/image32.jpg"/><Relationship Id="rId1" Type="http://schemas.openxmlformats.org/officeDocument/2006/relationships/slideLayout" Target="../slideLayouts/slideLayout22.xml"/></Relationships>
</file>

<file path=ppt/slides/_rels/slide14.xml.rels><?xml version="1.0" encoding="UTF-8" standalone="yes"?>
<Relationships xmlns="http://schemas.openxmlformats.org/package/2006/relationships"><Relationship Id="rId2" Type="http://schemas.openxmlformats.org/officeDocument/2006/relationships/image" Target="../media/image33.jpg"/><Relationship Id="rId1" Type="http://schemas.openxmlformats.org/officeDocument/2006/relationships/slideLayout" Target="../slideLayouts/slideLayout22.xml"/></Relationships>
</file>

<file path=ppt/slides/_rels/slide15.xml.rels><?xml version="1.0" encoding="UTF-8" standalone="yes"?>
<Relationships xmlns="http://schemas.openxmlformats.org/package/2006/relationships"><Relationship Id="rId3" Type="http://schemas.openxmlformats.org/officeDocument/2006/relationships/image" Target="../media/image34.gif"/><Relationship Id="rId2" Type="http://schemas.openxmlformats.org/officeDocument/2006/relationships/notesSlide" Target="../notesSlides/notesSlide12.xml"/><Relationship Id="rId1" Type="http://schemas.openxmlformats.org/officeDocument/2006/relationships/slideLayout" Target="../slideLayouts/slideLayout15.xml"/><Relationship Id="rId5" Type="http://schemas.openxmlformats.org/officeDocument/2006/relationships/hyperlink" Target="mailto:agsengupta@ucsd.edu" TargetMode="External"/><Relationship Id="rId4" Type="http://schemas.openxmlformats.org/officeDocument/2006/relationships/image" Target="../media/image35.gif"/></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17.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13.xml"/><Relationship Id="rId1" Type="http://schemas.openxmlformats.org/officeDocument/2006/relationships/slideLayout" Target="../slideLayouts/slideLayout14.xml"/><Relationship Id="rId4" Type="http://schemas.openxmlformats.org/officeDocument/2006/relationships/hyperlink" Target="https://cw3e.ucsd.edu/ml_forecasts/" TargetMode="Externa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4.xml"/></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14.xml"/></Relationships>
</file>

<file path=ppt/slides/_rels/slide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4.xml"/><Relationship Id="rId1" Type="http://schemas.openxmlformats.org/officeDocument/2006/relationships/slideLayout" Target="../slideLayouts/slideLayout14.xml"/></Relationships>
</file>

<file path=ppt/slides/_rels/slide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5.xml"/><Relationship Id="rId1" Type="http://schemas.openxmlformats.org/officeDocument/2006/relationships/slideLayout" Target="../slideLayouts/slideLayout38.xml"/><Relationship Id="rId4" Type="http://schemas.openxmlformats.org/officeDocument/2006/relationships/image" Target="../media/image11.png"/></Relationships>
</file>

<file path=ppt/slides/_rels/slide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38.xml"/><Relationship Id="rId6" Type="http://schemas.openxmlformats.org/officeDocument/2006/relationships/image" Target="../media/image16.jpg"/><Relationship Id="rId5" Type="http://schemas.openxmlformats.org/officeDocument/2006/relationships/image" Target="../media/image15.png"/><Relationship Id="rId4" Type="http://schemas.openxmlformats.org/officeDocument/2006/relationships/image" Target="../media/image14.png"/></Relationships>
</file>

<file path=ppt/slides/_rels/slide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6.xml"/><Relationship Id="rId1" Type="http://schemas.openxmlformats.org/officeDocument/2006/relationships/slideLayout" Target="../slideLayouts/slideLayout15.xml"/><Relationship Id="rId6" Type="http://schemas.openxmlformats.org/officeDocument/2006/relationships/image" Target="../media/image20.png"/><Relationship Id="rId5" Type="http://schemas.openxmlformats.org/officeDocument/2006/relationships/image" Target="../media/image19.png"/><Relationship Id="rId4" Type="http://schemas.openxmlformats.org/officeDocument/2006/relationships/image" Target="../media/image18.png"/></Relationships>
</file>

<file path=ppt/slides/_rels/slide8.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7.xml"/><Relationship Id="rId1" Type="http://schemas.openxmlformats.org/officeDocument/2006/relationships/slideLayout" Target="../slideLayouts/slideLayout15.xml"/><Relationship Id="rId5" Type="http://schemas.openxmlformats.org/officeDocument/2006/relationships/image" Target="../media/image23.jpeg"/><Relationship Id="rId4" Type="http://schemas.openxmlformats.org/officeDocument/2006/relationships/image" Target="../media/image22.jpeg"/></Relationships>
</file>

<file path=ppt/slides/_rels/slide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8.xml"/><Relationship Id="rId1" Type="http://schemas.openxmlformats.org/officeDocument/2006/relationships/slideLayout" Target="../slideLayouts/slideLayout1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262"/>
        <p:cNvGrpSpPr/>
        <p:nvPr/>
      </p:nvGrpSpPr>
      <p:grpSpPr>
        <a:xfrm>
          <a:off x="0" y="0"/>
          <a:ext cx="0" cy="0"/>
          <a:chOff x="0" y="0"/>
          <a:chExt cx="0" cy="0"/>
        </a:xfrm>
      </p:grpSpPr>
      <p:pic>
        <p:nvPicPr>
          <p:cNvPr id="263" name="Google Shape;263;p41"/>
          <p:cNvPicPr preferRelativeResize="0">
            <a:picLocks noGrp="1"/>
          </p:cNvPicPr>
          <p:nvPr>
            <p:ph type="pic" idx="2"/>
          </p:nvPr>
        </p:nvPicPr>
        <p:blipFill rotWithShape="1">
          <a:blip r:embed="rId3">
            <a:alphaModFix amt="98000"/>
          </a:blip>
          <a:srcRect/>
          <a:stretch/>
        </p:blipFill>
        <p:spPr>
          <a:xfrm>
            <a:off x="-9822" y="-2"/>
            <a:ext cx="12192000" cy="6858000"/>
          </a:xfrm>
          <a:prstGeom prst="rect">
            <a:avLst/>
          </a:prstGeom>
          <a:noFill/>
          <a:ln>
            <a:noFill/>
          </a:ln>
        </p:spPr>
      </p:pic>
      <p:sp>
        <p:nvSpPr>
          <p:cNvPr id="264" name="Google Shape;264;p41"/>
          <p:cNvSpPr txBox="1">
            <a:spLocks noGrp="1"/>
          </p:cNvSpPr>
          <p:nvPr>
            <p:ph type="ctrTitle"/>
          </p:nvPr>
        </p:nvSpPr>
        <p:spPr>
          <a:xfrm>
            <a:off x="976511" y="2161528"/>
            <a:ext cx="10197300" cy="1220400"/>
          </a:xfrm>
          <a:prstGeom prst="rect">
            <a:avLst/>
          </a:prstGeom>
          <a:noFill/>
          <a:ln>
            <a:noFill/>
          </a:ln>
        </p:spPr>
        <p:txBody>
          <a:bodyPr spcFirstLastPara="1" wrap="square" lIns="0" tIns="0" rIns="0" bIns="0" anchor="b" anchorCtr="0">
            <a:noAutofit/>
          </a:bodyPr>
          <a:lstStyle/>
          <a:p>
            <a:pPr marL="0" lvl="0" indent="0" algn="ctr" rtl="0">
              <a:lnSpc>
                <a:spcPct val="115000"/>
              </a:lnSpc>
              <a:spcBef>
                <a:spcPts val="0"/>
              </a:spcBef>
              <a:spcAft>
                <a:spcPts val="0"/>
              </a:spcAft>
              <a:buSzPts val="2700"/>
              <a:buNone/>
            </a:pPr>
            <a:r>
              <a:rPr lang="en-US" sz="3200" dirty="0">
                <a:latin typeface="Arial"/>
                <a:ea typeface="Arial"/>
                <a:cs typeface="Arial"/>
                <a:sym typeface="Arial"/>
              </a:rPr>
              <a:t>Advances in Machine Learning for Weather Forecasting</a:t>
            </a:r>
            <a:endParaRPr sz="3200" dirty="0">
              <a:latin typeface="Arial"/>
              <a:ea typeface="Arial"/>
              <a:cs typeface="Arial"/>
              <a:sym typeface="Arial"/>
            </a:endParaRPr>
          </a:p>
        </p:txBody>
      </p:sp>
      <p:pic>
        <p:nvPicPr>
          <p:cNvPr id="265" name="Google Shape;265;p41"/>
          <p:cNvPicPr preferRelativeResize="0"/>
          <p:nvPr/>
        </p:nvPicPr>
        <p:blipFill rotWithShape="1">
          <a:blip r:embed="rId4">
            <a:alphaModFix/>
          </a:blip>
          <a:srcRect/>
          <a:stretch/>
        </p:blipFill>
        <p:spPr>
          <a:xfrm>
            <a:off x="7630673" y="345155"/>
            <a:ext cx="4167381" cy="520923"/>
          </a:xfrm>
          <a:prstGeom prst="rect">
            <a:avLst/>
          </a:prstGeom>
          <a:noFill/>
          <a:ln>
            <a:noFill/>
          </a:ln>
        </p:spPr>
      </p:pic>
      <p:sp>
        <p:nvSpPr>
          <p:cNvPr id="266" name="Google Shape;266;p41"/>
          <p:cNvSpPr/>
          <p:nvPr/>
        </p:nvSpPr>
        <p:spPr>
          <a:xfrm>
            <a:off x="-247830" y="6154439"/>
            <a:ext cx="884980" cy="869475"/>
          </a:xfrm>
          <a:custGeom>
            <a:avLst/>
            <a:gdLst/>
            <a:ahLst/>
            <a:cxnLst/>
            <a:rect l="l" t="t" r="r" b="b"/>
            <a:pathLst>
              <a:path w="5899869" h="5796501" extrusionOk="0">
                <a:moveTo>
                  <a:pt x="4431664" y="3180611"/>
                </a:moveTo>
                <a:lnTo>
                  <a:pt x="5620384" y="4369332"/>
                </a:lnTo>
                <a:lnTo>
                  <a:pt x="4868985" y="5120730"/>
                </a:lnTo>
                <a:lnTo>
                  <a:pt x="2527325" y="5100851"/>
                </a:lnTo>
                <a:close/>
                <a:moveTo>
                  <a:pt x="1554481" y="282360"/>
                </a:moveTo>
                <a:lnTo>
                  <a:pt x="2743201" y="1471081"/>
                </a:lnTo>
                <a:lnTo>
                  <a:pt x="799106" y="3423126"/>
                </a:lnTo>
                <a:cubicBezTo>
                  <a:pt x="797781" y="2629321"/>
                  <a:pt x="796455" y="1835515"/>
                  <a:pt x="795130" y="1041710"/>
                </a:cubicBezTo>
                <a:close/>
                <a:moveTo>
                  <a:pt x="4711149" y="0"/>
                </a:moveTo>
                <a:lnTo>
                  <a:pt x="5899869" y="1188721"/>
                </a:lnTo>
                <a:lnTo>
                  <a:pt x="1307990" y="5796501"/>
                </a:lnTo>
                <a:lnTo>
                  <a:pt x="0" y="4735002"/>
                </a:lnTo>
                <a:close/>
              </a:path>
            </a:pathLst>
          </a:custGeom>
          <a:solidFill>
            <a:srgbClr val="007DBA">
              <a:alpha val="69019"/>
            </a:srgb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400" b="0" i="0" u="none" strike="noStrike" cap="none">
              <a:solidFill>
                <a:srgbClr val="FFFFFF"/>
              </a:solidFill>
              <a:latin typeface="Calibri"/>
              <a:ea typeface="Calibri"/>
              <a:cs typeface="Calibri"/>
              <a:sym typeface="Calibri"/>
            </a:endParaRPr>
          </a:p>
        </p:txBody>
      </p:sp>
      <p:pic>
        <p:nvPicPr>
          <p:cNvPr id="267" name="Google Shape;267;p41"/>
          <p:cNvPicPr preferRelativeResize="0"/>
          <p:nvPr/>
        </p:nvPicPr>
        <p:blipFill rotWithShape="1">
          <a:blip r:embed="rId5">
            <a:alphaModFix/>
          </a:blip>
          <a:srcRect/>
          <a:stretch/>
        </p:blipFill>
        <p:spPr>
          <a:xfrm>
            <a:off x="191599" y="156693"/>
            <a:ext cx="3064114" cy="897857"/>
          </a:xfrm>
          <a:prstGeom prst="rect">
            <a:avLst/>
          </a:prstGeom>
          <a:noFill/>
          <a:ln>
            <a:noFill/>
          </a:ln>
        </p:spPr>
      </p:pic>
      <p:sp>
        <p:nvSpPr>
          <p:cNvPr id="268" name="Google Shape;268;p41"/>
          <p:cNvSpPr txBox="1">
            <a:spLocks noGrp="1"/>
          </p:cNvSpPr>
          <p:nvPr>
            <p:ph type="subTitle" idx="1"/>
          </p:nvPr>
        </p:nvSpPr>
        <p:spPr>
          <a:xfrm>
            <a:off x="-20839" y="3782323"/>
            <a:ext cx="12192000" cy="3081190"/>
          </a:xfrm>
          <a:prstGeom prst="rect">
            <a:avLst/>
          </a:prstGeom>
          <a:noFill/>
          <a:ln>
            <a:noFill/>
          </a:ln>
        </p:spPr>
        <p:txBody>
          <a:bodyPr spcFirstLastPara="1" wrap="square" lIns="0" tIns="0" rIns="0" bIns="0" anchor="t" anchorCtr="0">
            <a:noAutofit/>
          </a:bodyPr>
          <a:lstStyle/>
          <a:p>
            <a:pPr marL="0" lvl="0" indent="0" algn="ctr" rtl="0">
              <a:lnSpc>
                <a:spcPct val="115000"/>
              </a:lnSpc>
              <a:spcBef>
                <a:spcPts val="0"/>
              </a:spcBef>
              <a:spcAft>
                <a:spcPts val="0"/>
              </a:spcAft>
              <a:buSzPts val="2100"/>
              <a:buNone/>
            </a:pPr>
            <a:endParaRPr sz="2400" b="1" dirty="0">
              <a:latin typeface="Arial"/>
              <a:ea typeface="Arial"/>
              <a:cs typeface="Arial"/>
              <a:sym typeface="Arial"/>
            </a:endParaRPr>
          </a:p>
          <a:p>
            <a:pPr marL="0" lvl="0" indent="0" algn="ctr" rtl="0">
              <a:lnSpc>
                <a:spcPct val="115000"/>
              </a:lnSpc>
              <a:spcBef>
                <a:spcPts val="1067"/>
              </a:spcBef>
              <a:spcAft>
                <a:spcPts val="0"/>
              </a:spcAft>
              <a:buSzPts val="2100"/>
              <a:buNone/>
            </a:pPr>
            <a:r>
              <a:rPr lang="en-US" sz="2400" b="1" dirty="0" err="1">
                <a:latin typeface="Arial"/>
                <a:ea typeface="Arial"/>
                <a:cs typeface="Arial"/>
                <a:sym typeface="Arial"/>
              </a:rPr>
              <a:t>Agniv</a:t>
            </a:r>
            <a:r>
              <a:rPr lang="en-US" sz="2400" b="1" dirty="0">
                <a:latin typeface="Arial"/>
                <a:ea typeface="Arial"/>
                <a:cs typeface="Arial"/>
                <a:sym typeface="Arial"/>
              </a:rPr>
              <a:t> Sengupta, Ph.D.</a:t>
            </a:r>
          </a:p>
          <a:p>
            <a:pPr marL="0" lvl="0" indent="0" algn="ctr" rtl="0">
              <a:lnSpc>
                <a:spcPct val="115000"/>
              </a:lnSpc>
              <a:spcBef>
                <a:spcPts val="600"/>
              </a:spcBef>
              <a:spcAft>
                <a:spcPts val="0"/>
              </a:spcAft>
              <a:buSzPts val="2100"/>
              <a:buNone/>
            </a:pPr>
            <a:r>
              <a:rPr lang="en-US" b="1" dirty="0">
                <a:latin typeface="Arial"/>
                <a:ea typeface="Arial"/>
                <a:cs typeface="Arial"/>
                <a:sym typeface="Arial"/>
              </a:rPr>
              <a:t>CW3E Machine Learning Team Lead</a:t>
            </a:r>
          </a:p>
          <a:p>
            <a:pPr marL="0" lvl="0" indent="0" algn="ctr" rtl="0">
              <a:lnSpc>
                <a:spcPct val="115000"/>
              </a:lnSpc>
              <a:spcBef>
                <a:spcPts val="1067"/>
              </a:spcBef>
              <a:spcAft>
                <a:spcPts val="0"/>
              </a:spcAft>
              <a:buSzPts val="2100"/>
              <a:buNone/>
            </a:pPr>
            <a:endParaRPr lang="en-US" b="1" dirty="0">
              <a:latin typeface="Arial"/>
              <a:ea typeface="Arial"/>
              <a:cs typeface="Arial"/>
              <a:sym typeface="Arial"/>
            </a:endParaRPr>
          </a:p>
          <a:p>
            <a:pPr marL="0" lvl="0" indent="0" algn="ctr" rtl="0">
              <a:lnSpc>
                <a:spcPct val="115000"/>
              </a:lnSpc>
              <a:spcBef>
                <a:spcPts val="1067"/>
              </a:spcBef>
              <a:spcAft>
                <a:spcPts val="0"/>
              </a:spcAft>
              <a:buSzPts val="2100"/>
              <a:buNone/>
            </a:pPr>
            <a:r>
              <a:rPr lang="en-US" b="1" dirty="0">
                <a:latin typeface="Arial"/>
                <a:ea typeface="Arial"/>
                <a:cs typeface="Arial"/>
                <a:sym typeface="Arial"/>
              </a:rPr>
              <a:t>12</a:t>
            </a:r>
            <a:r>
              <a:rPr lang="en-US" b="1" baseline="30000" dirty="0">
                <a:latin typeface="Arial"/>
                <a:ea typeface="Arial"/>
                <a:cs typeface="Arial"/>
                <a:sym typeface="Arial"/>
              </a:rPr>
              <a:t>th</a:t>
            </a:r>
            <a:r>
              <a:rPr lang="en-US" b="1" dirty="0">
                <a:latin typeface="Arial"/>
                <a:ea typeface="Arial"/>
                <a:cs typeface="Arial"/>
                <a:sym typeface="Arial"/>
              </a:rPr>
              <a:t> Annual FIRO Training and Workshop</a:t>
            </a:r>
          </a:p>
          <a:p>
            <a:pPr marL="0" lvl="0" indent="0" algn="ctr" rtl="0">
              <a:lnSpc>
                <a:spcPct val="115000"/>
              </a:lnSpc>
              <a:spcBef>
                <a:spcPts val="600"/>
              </a:spcBef>
              <a:spcAft>
                <a:spcPts val="0"/>
              </a:spcAft>
              <a:buSzPts val="2100"/>
              <a:buNone/>
            </a:pPr>
            <a:r>
              <a:rPr lang="en-US" b="1" dirty="0">
                <a:latin typeface="Arial"/>
                <a:ea typeface="Arial"/>
                <a:cs typeface="Arial"/>
                <a:sym typeface="Arial"/>
              </a:rPr>
              <a:t>August 6, 2025</a:t>
            </a:r>
            <a:endParaRPr dirty="0">
              <a:latin typeface="Arial"/>
              <a:ea typeface="Arial"/>
              <a:cs typeface="Arial"/>
              <a:sym typeface="Aria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831EFC2-02A3-C700-5782-D4724E719656}"/>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E29682F8-A0C8-ECD4-F942-3DF59C906C0E}"/>
              </a:ext>
            </a:extLst>
          </p:cNvPr>
          <p:cNvSpPr>
            <a:spLocks noGrp="1"/>
          </p:cNvSpPr>
          <p:nvPr>
            <p:ph type="ctrTitle"/>
          </p:nvPr>
        </p:nvSpPr>
        <p:spPr>
          <a:xfrm>
            <a:off x="0" y="18288"/>
            <a:ext cx="12192000" cy="704088"/>
          </a:xfrm>
        </p:spPr>
        <p:txBody>
          <a:bodyPr/>
          <a:lstStyle/>
          <a:p>
            <a:r>
              <a:rPr lang="en-US" sz="2200" dirty="0">
                <a:latin typeface="Arial" panose="020B0604020202020204" pitchFamily="34" charset="0"/>
                <a:cs typeface="Arial" panose="020B0604020202020204" pitchFamily="34" charset="0"/>
              </a:rPr>
              <a:t>PROGRESS OF AI WEATHER MODEL SKILL OVER TIME</a:t>
            </a:r>
          </a:p>
        </p:txBody>
      </p:sp>
      <p:pic>
        <p:nvPicPr>
          <p:cNvPr id="4" name="Picture 3" descr="A graph with black dots&#10;&#10;Description automatically generated">
            <a:extLst>
              <a:ext uri="{FF2B5EF4-FFF2-40B4-BE49-F238E27FC236}">
                <a16:creationId xmlns:a16="http://schemas.microsoft.com/office/drawing/2014/main" id="{31446B6A-8DC7-2B8A-9113-20BD38262BDE}"/>
              </a:ext>
            </a:extLst>
          </p:cNvPr>
          <p:cNvPicPr>
            <a:picLocks noChangeAspect="1"/>
          </p:cNvPicPr>
          <p:nvPr/>
        </p:nvPicPr>
        <p:blipFill>
          <a:blip r:embed="rId3"/>
          <a:stretch>
            <a:fillRect/>
          </a:stretch>
        </p:blipFill>
        <p:spPr>
          <a:xfrm>
            <a:off x="958864" y="762000"/>
            <a:ext cx="9419099" cy="5852160"/>
          </a:xfrm>
          <a:prstGeom prst="rect">
            <a:avLst/>
          </a:prstGeom>
        </p:spPr>
      </p:pic>
      <p:cxnSp>
        <p:nvCxnSpPr>
          <p:cNvPr id="6" name="Straight Arrow Connector 5">
            <a:extLst>
              <a:ext uri="{FF2B5EF4-FFF2-40B4-BE49-F238E27FC236}">
                <a16:creationId xmlns:a16="http://schemas.microsoft.com/office/drawing/2014/main" id="{423CE579-85F2-8CC1-AAFD-DE0214ABB6AD}"/>
              </a:ext>
            </a:extLst>
          </p:cNvPr>
          <p:cNvCxnSpPr/>
          <p:nvPr/>
        </p:nvCxnSpPr>
        <p:spPr>
          <a:xfrm flipV="1">
            <a:off x="2785055" y="2419402"/>
            <a:ext cx="6128657" cy="3407229"/>
          </a:xfrm>
          <a:prstGeom prst="straightConnector1">
            <a:avLst/>
          </a:prstGeom>
          <a:ln w="19050">
            <a:solidFill>
              <a:srgbClr val="FF0000"/>
            </a:solidFill>
            <a:headEnd w="lg" len="med"/>
            <a:tailEnd type="triangle" w="lg" len="med"/>
          </a:ln>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id="{B4259CB8-F5EE-3360-2F03-4422AF9A9947}"/>
              </a:ext>
            </a:extLst>
          </p:cNvPr>
          <p:cNvSpPr txBox="1"/>
          <p:nvPr/>
        </p:nvSpPr>
        <p:spPr>
          <a:xfrm>
            <a:off x="4892186" y="4775201"/>
            <a:ext cx="3381481" cy="1154162"/>
          </a:xfrm>
          <a:prstGeom prst="rect">
            <a:avLst/>
          </a:prstGeom>
          <a:solidFill>
            <a:schemeClr val="accent6">
              <a:lumMod val="20000"/>
              <a:lumOff val="80000"/>
            </a:schemeClr>
          </a:solidFill>
          <a:ln>
            <a:solidFill>
              <a:srgbClr val="000000"/>
            </a:solidFill>
          </a:ln>
        </p:spPr>
        <p:txBody>
          <a:bodyPr wrap="square" rtlCol="0">
            <a:spAutoFit/>
          </a:bodyPr>
          <a:lstStyle/>
          <a:p>
            <a:pPr algn="ctr">
              <a:spcAft>
                <a:spcPts val="600"/>
              </a:spcAft>
            </a:pPr>
            <a:r>
              <a:rPr lang="en-US" sz="1600" b="1" dirty="0"/>
              <a:t>AI model forecast skill improvement over time</a:t>
            </a:r>
          </a:p>
          <a:p>
            <a:pPr algn="ctr"/>
            <a:r>
              <a:rPr lang="en-US" sz="1600" i="1" dirty="0"/>
              <a:t>How does this translate to FIRO benefits at the regional scale? </a:t>
            </a:r>
          </a:p>
        </p:txBody>
      </p:sp>
      <p:sp>
        <p:nvSpPr>
          <p:cNvPr id="10" name="TextBox 9">
            <a:extLst>
              <a:ext uri="{FF2B5EF4-FFF2-40B4-BE49-F238E27FC236}">
                <a16:creationId xmlns:a16="http://schemas.microsoft.com/office/drawing/2014/main" id="{E42B3045-26D6-E2C3-91B4-176866DCAEE5}"/>
              </a:ext>
            </a:extLst>
          </p:cNvPr>
          <p:cNvSpPr txBox="1"/>
          <p:nvPr/>
        </p:nvSpPr>
        <p:spPr>
          <a:xfrm>
            <a:off x="2147276" y="6488668"/>
            <a:ext cx="7709648" cy="338554"/>
          </a:xfrm>
          <a:prstGeom prst="rect">
            <a:avLst/>
          </a:prstGeom>
          <a:noFill/>
        </p:spPr>
        <p:txBody>
          <a:bodyPr wrap="square" rtlCol="0">
            <a:spAutoFit/>
          </a:bodyPr>
          <a:lstStyle/>
          <a:p>
            <a:pPr algn="ctr"/>
            <a:r>
              <a:rPr lang="en-US" sz="1600" dirty="0"/>
              <a:t>Publication Year</a:t>
            </a:r>
          </a:p>
        </p:txBody>
      </p:sp>
      <p:sp>
        <p:nvSpPr>
          <p:cNvPr id="11" name="TextBox 10">
            <a:extLst>
              <a:ext uri="{FF2B5EF4-FFF2-40B4-BE49-F238E27FC236}">
                <a16:creationId xmlns:a16="http://schemas.microsoft.com/office/drawing/2014/main" id="{DA5E6B4C-C5E6-48DB-3483-F348D6411183}"/>
              </a:ext>
            </a:extLst>
          </p:cNvPr>
          <p:cNvSpPr txBox="1"/>
          <p:nvPr/>
        </p:nvSpPr>
        <p:spPr>
          <a:xfrm>
            <a:off x="9268262" y="5688295"/>
            <a:ext cx="2481770" cy="297454"/>
          </a:xfrm>
          <a:prstGeom prst="rect">
            <a:avLst/>
          </a:prstGeom>
          <a:noFill/>
        </p:spPr>
        <p:txBody>
          <a:bodyPr wrap="none" rtlCol="0">
            <a:spAutoFit/>
          </a:bodyPr>
          <a:lstStyle/>
          <a:p>
            <a:r>
              <a:rPr lang="en-US" sz="1333" u="sng" dirty="0"/>
              <a:t>Source</a:t>
            </a:r>
            <a:r>
              <a:rPr lang="en-US" sz="1333" dirty="0"/>
              <a:t>: Stephan Rasp </a:t>
            </a:r>
            <a:r>
              <a:rPr lang="en-US" sz="1333" dirty="0">
                <a:hlinkClick r:id="rId4"/>
              </a:rPr>
              <a:t>GitHub</a:t>
            </a:r>
            <a:endParaRPr lang="en-US" sz="1333" dirty="0"/>
          </a:p>
        </p:txBody>
      </p:sp>
      <p:sp>
        <p:nvSpPr>
          <p:cNvPr id="2" name="TextBox 1">
            <a:extLst>
              <a:ext uri="{FF2B5EF4-FFF2-40B4-BE49-F238E27FC236}">
                <a16:creationId xmlns:a16="http://schemas.microsoft.com/office/drawing/2014/main" id="{39083E7B-ABE8-C61A-E842-E19FAB0497AE}"/>
              </a:ext>
            </a:extLst>
          </p:cNvPr>
          <p:cNvSpPr txBox="1"/>
          <p:nvPr/>
        </p:nvSpPr>
        <p:spPr>
          <a:xfrm>
            <a:off x="11713029" y="6550223"/>
            <a:ext cx="478971" cy="307777"/>
          </a:xfrm>
          <a:prstGeom prst="rect">
            <a:avLst/>
          </a:prstGeom>
          <a:solidFill>
            <a:schemeClr val="tx2">
              <a:lumMod val="85000"/>
            </a:schemeClr>
          </a:solidFill>
        </p:spPr>
        <p:txBody>
          <a:bodyPr wrap="square" rtlCol="0">
            <a:spAutoFit/>
          </a:bodyPr>
          <a:lstStyle/>
          <a:p>
            <a:r>
              <a:rPr lang="en-US" dirty="0"/>
              <a:t>#10</a:t>
            </a:r>
          </a:p>
        </p:txBody>
      </p:sp>
      <p:sp>
        <p:nvSpPr>
          <p:cNvPr id="5" name="Google Shape;471;p55">
            <a:extLst>
              <a:ext uri="{FF2B5EF4-FFF2-40B4-BE49-F238E27FC236}">
                <a16:creationId xmlns:a16="http://schemas.microsoft.com/office/drawing/2014/main" id="{6E099E7D-F632-F6F4-C9F9-A08F4F40311F}"/>
              </a:ext>
            </a:extLst>
          </p:cNvPr>
          <p:cNvSpPr txBox="1"/>
          <p:nvPr/>
        </p:nvSpPr>
        <p:spPr>
          <a:xfrm>
            <a:off x="-134113" y="2191702"/>
            <a:ext cx="1826964" cy="455400"/>
          </a:xfrm>
          <a:prstGeom prst="rect">
            <a:avLst/>
          </a:prstGeom>
          <a:noFill/>
          <a:ln>
            <a:noFill/>
          </a:ln>
        </p:spPr>
        <p:txBody>
          <a:bodyPr spcFirstLastPara="1" wrap="square" lIns="91425" tIns="91425" rIns="91425" bIns="91425" anchor="ctr" anchorCtr="0">
            <a:noAutofit/>
          </a:bodyPr>
          <a:lstStyle/>
          <a:p>
            <a:pPr marL="457189"/>
            <a:r>
              <a:rPr lang="en-US" sz="1600" b="1" i="1" dirty="0">
                <a:solidFill>
                  <a:schemeClr val="accent1"/>
                </a:solidFill>
              </a:rPr>
              <a:t>(the higher the better)</a:t>
            </a:r>
            <a:endParaRPr sz="1600" b="1" i="1" dirty="0">
              <a:solidFill>
                <a:schemeClr val="accent1"/>
              </a:solidFill>
            </a:endParaRPr>
          </a:p>
        </p:txBody>
      </p:sp>
    </p:spTree>
    <p:extLst>
      <p:ext uri="{BB962C8B-B14F-4D97-AF65-F5344CB8AC3E}">
        <p14:creationId xmlns:p14="http://schemas.microsoft.com/office/powerpoint/2010/main" val="3234293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dissolve">
                                      <p:cBhvr>
                                        <p:cTn id="7" dur="500"/>
                                        <p:tgtEl>
                                          <p:spTgt spid="6"/>
                                        </p:tgtEl>
                                      </p:cBhvr>
                                    </p:animEffect>
                                  </p:childTnLst>
                                </p:cTn>
                              </p:par>
                              <p:par>
                                <p:cTn id="8" presetID="9" presetClass="entr" presetSubtype="0"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dissolve">
                                      <p:cBhvr>
                                        <p:cTn id="1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511">
          <a:extLst>
            <a:ext uri="{FF2B5EF4-FFF2-40B4-BE49-F238E27FC236}">
              <a16:creationId xmlns:a16="http://schemas.microsoft.com/office/drawing/2014/main" id="{7208D7D3-C2E2-C018-3C4E-38912C15C163}"/>
            </a:ext>
          </a:extLst>
        </p:cNvPr>
        <p:cNvGrpSpPr/>
        <p:nvPr/>
      </p:nvGrpSpPr>
      <p:grpSpPr>
        <a:xfrm>
          <a:off x="0" y="0"/>
          <a:ext cx="0" cy="0"/>
          <a:chOff x="0" y="0"/>
          <a:chExt cx="0" cy="0"/>
        </a:xfrm>
      </p:grpSpPr>
      <p:pic>
        <p:nvPicPr>
          <p:cNvPr id="514" name="Google Shape;514;p60">
            <a:extLst>
              <a:ext uri="{FF2B5EF4-FFF2-40B4-BE49-F238E27FC236}">
                <a16:creationId xmlns:a16="http://schemas.microsoft.com/office/drawing/2014/main" id="{3589270B-DB3D-D5B9-52CB-0ACEB555FB1B}"/>
              </a:ext>
            </a:extLst>
          </p:cNvPr>
          <p:cNvPicPr preferRelativeResize="0"/>
          <p:nvPr/>
        </p:nvPicPr>
        <p:blipFill>
          <a:blip r:embed="rId3">
            <a:alphaModFix/>
          </a:blip>
          <a:stretch>
            <a:fillRect/>
          </a:stretch>
        </p:blipFill>
        <p:spPr>
          <a:xfrm>
            <a:off x="791378" y="1005554"/>
            <a:ext cx="6711428" cy="3200399"/>
          </a:xfrm>
          <a:prstGeom prst="rect">
            <a:avLst/>
          </a:prstGeom>
          <a:noFill/>
          <a:ln>
            <a:noFill/>
          </a:ln>
        </p:spPr>
      </p:pic>
      <p:sp>
        <p:nvSpPr>
          <p:cNvPr id="516" name="Google Shape;516;p60">
            <a:extLst>
              <a:ext uri="{FF2B5EF4-FFF2-40B4-BE49-F238E27FC236}">
                <a16:creationId xmlns:a16="http://schemas.microsoft.com/office/drawing/2014/main" id="{B2197A43-F04E-D50C-9688-9AD705D4B7B1}"/>
              </a:ext>
            </a:extLst>
          </p:cNvPr>
          <p:cNvSpPr txBox="1"/>
          <p:nvPr/>
        </p:nvSpPr>
        <p:spPr>
          <a:xfrm>
            <a:off x="1602088" y="780901"/>
            <a:ext cx="4750106" cy="4554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US" b="1" dirty="0"/>
              <a:t>(a) AI Ensemble Generation Strategy</a:t>
            </a:r>
            <a:endParaRPr b="1" dirty="0"/>
          </a:p>
        </p:txBody>
      </p:sp>
      <p:sp>
        <p:nvSpPr>
          <p:cNvPr id="518" name="Google Shape;518;p60">
            <a:extLst>
              <a:ext uri="{FF2B5EF4-FFF2-40B4-BE49-F238E27FC236}">
                <a16:creationId xmlns:a16="http://schemas.microsoft.com/office/drawing/2014/main" id="{E8DE435D-38EC-933A-F47F-0FAC0EE98034}"/>
              </a:ext>
            </a:extLst>
          </p:cNvPr>
          <p:cNvSpPr txBox="1"/>
          <p:nvPr/>
        </p:nvSpPr>
        <p:spPr>
          <a:xfrm>
            <a:off x="6711425" y="4102525"/>
            <a:ext cx="624600" cy="234900"/>
          </a:xfrm>
          <a:prstGeom prst="rect">
            <a:avLst/>
          </a:prstGeom>
          <a:solidFill>
            <a:schemeClr val="lt1"/>
          </a:solidFill>
          <a:ln>
            <a:noFill/>
          </a:ln>
        </p:spPr>
        <p:txBody>
          <a:bodyPr spcFirstLastPara="1" wrap="square" lIns="91425" tIns="91425" rIns="91425" bIns="91425" anchor="ctr" anchorCtr="0">
            <a:noAutofit/>
          </a:bodyPr>
          <a:lstStyle/>
          <a:p>
            <a:pPr marL="0" lvl="0" indent="0" algn="r" rtl="0">
              <a:spcBef>
                <a:spcPts val="0"/>
              </a:spcBef>
              <a:spcAft>
                <a:spcPts val="0"/>
              </a:spcAft>
              <a:buNone/>
            </a:pPr>
            <a:endParaRPr sz="1600" b="1"/>
          </a:p>
        </p:txBody>
      </p:sp>
      <p:sp>
        <p:nvSpPr>
          <p:cNvPr id="520" name="Google Shape;520;p60">
            <a:extLst>
              <a:ext uri="{FF2B5EF4-FFF2-40B4-BE49-F238E27FC236}">
                <a16:creationId xmlns:a16="http://schemas.microsoft.com/office/drawing/2014/main" id="{1A6BE832-B12C-D769-9F56-FB6F81D03F86}"/>
              </a:ext>
            </a:extLst>
          </p:cNvPr>
          <p:cNvSpPr txBox="1"/>
          <p:nvPr/>
        </p:nvSpPr>
        <p:spPr>
          <a:xfrm>
            <a:off x="43471" y="4185547"/>
            <a:ext cx="8019057" cy="566958"/>
          </a:xfrm>
          <a:prstGeom prst="rect">
            <a:avLst/>
          </a:prstGeom>
          <a:noFill/>
          <a:ln>
            <a:noFill/>
          </a:ln>
        </p:spPr>
        <p:txBody>
          <a:bodyPr spcFirstLastPara="1" wrap="square" lIns="91425" tIns="91425" rIns="91425" bIns="91425" anchor="t" anchorCtr="0">
            <a:noAutofit/>
          </a:bodyPr>
          <a:lstStyle/>
          <a:p>
            <a:pPr marL="457200" lvl="0" indent="-330200" algn="l" rtl="0">
              <a:spcBef>
                <a:spcPts val="0"/>
              </a:spcBef>
              <a:spcAft>
                <a:spcPts val="0"/>
              </a:spcAft>
              <a:buSzPts val="1600"/>
              <a:buChar char="●"/>
            </a:pPr>
            <a:r>
              <a:rPr lang="en-US" sz="1500" dirty="0"/>
              <a:t>A </a:t>
            </a:r>
            <a:r>
              <a:rPr lang="en-US" sz="1500" b="1" dirty="0"/>
              <a:t>540-member AI-based ensemble </a:t>
            </a:r>
            <a:r>
              <a:rPr lang="en-US" sz="1500" dirty="0"/>
              <a:t>(</a:t>
            </a:r>
            <a:r>
              <a:rPr lang="en-US" sz="1500" dirty="0" err="1"/>
              <a:t>EnAFNO</a:t>
            </a:r>
            <a:r>
              <a:rPr lang="en-US" sz="1500" dirty="0"/>
              <a:t>) of neural weather models is developed for the prediction of extreme events.</a:t>
            </a:r>
          </a:p>
          <a:p>
            <a:pPr marL="457200" lvl="0" indent="-330200" algn="l" rtl="0">
              <a:spcBef>
                <a:spcPts val="0"/>
              </a:spcBef>
              <a:spcAft>
                <a:spcPts val="0"/>
              </a:spcAft>
              <a:buSzPts val="1600"/>
              <a:buChar char="●"/>
            </a:pPr>
            <a:endParaRPr sz="600" dirty="0"/>
          </a:p>
        </p:txBody>
      </p:sp>
      <p:sp>
        <p:nvSpPr>
          <p:cNvPr id="2" name="TextBox 1">
            <a:extLst>
              <a:ext uri="{FF2B5EF4-FFF2-40B4-BE49-F238E27FC236}">
                <a16:creationId xmlns:a16="http://schemas.microsoft.com/office/drawing/2014/main" id="{E040B971-674A-6E6A-65FA-47617AE62702}"/>
              </a:ext>
            </a:extLst>
          </p:cNvPr>
          <p:cNvSpPr txBox="1"/>
          <p:nvPr/>
        </p:nvSpPr>
        <p:spPr>
          <a:xfrm>
            <a:off x="11713029" y="6550223"/>
            <a:ext cx="478971" cy="307777"/>
          </a:xfrm>
          <a:prstGeom prst="rect">
            <a:avLst/>
          </a:prstGeom>
          <a:solidFill>
            <a:schemeClr val="tx2">
              <a:lumMod val="85000"/>
            </a:schemeClr>
          </a:solidFill>
        </p:spPr>
        <p:txBody>
          <a:bodyPr wrap="square" rtlCol="0">
            <a:spAutoFit/>
          </a:bodyPr>
          <a:lstStyle/>
          <a:p>
            <a:r>
              <a:rPr lang="en-US" dirty="0"/>
              <a:t>#11</a:t>
            </a:r>
          </a:p>
        </p:txBody>
      </p:sp>
      <p:sp>
        <p:nvSpPr>
          <p:cNvPr id="512" name="Google Shape;512;p60">
            <a:extLst>
              <a:ext uri="{FF2B5EF4-FFF2-40B4-BE49-F238E27FC236}">
                <a16:creationId xmlns:a16="http://schemas.microsoft.com/office/drawing/2014/main" id="{F0141A93-2365-804C-F531-6D6486E71AEC}"/>
              </a:ext>
            </a:extLst>
          </p:cNvPr>
          <p:cNvSpPr txBox="1"/>
          <p:nvPr/>
        </p:nvSpPr>
        <p:spPr>
          <a:xfrm>
            <a:off x="25" y="18288"/>
            <a:ext cx="12192000" cy="704088"/>
          </a:xfrm>
          <a:prstGeom prst="rect">
            <a:avLst/>
          </a:prstGeom>
          <a:solidFill>
            <a:srgbClr val="006C92"/>
          </a:solidFill>
          <a:ln>
            <a:noFill/>
          </a:ln>
        </p:spPr>
        <p:txBody>
          <a:bodyPr spcFirstLastPara="1" wrap="square" lIns="457200" tIns="0" rIns="0" bIns="0" anchor="ctr" anchorCtr="0">
            <a:noAutofit/>
          </a:bodyPr>
          <a:lstStyle/>
          <a:p>
            <a:pPr marL="0" lvl="0" indent="0" algn="l" rtl="0">
              <a:lnSpc>
                <a:spcPct val="88636"/>
              </a:lnSpc>
              <a:spcBef>
                <a:spcPts val="0"/>
              </a:spcBef>
              <a:spcAft>
                <a:spcPts val="0"/>
              </a:spcAft>
              <a:buNone/>
            </a:pPr>
            <a:r>
              <a:rPr lang="en-US" sz="2200" b="1" dirty="0">
                <a:solidFill>
                  <a:srgbClr val="FFFFFF"/>
                </a:solidFill>
              </a:rPr>
              <a:t>HIGHLIGHT #4a: AI LARGE ENSEMBLE FOR PREDICTION OF EXTREME EVENTS</a:t>
            </a:r>
            <a:endParaRPr sz="2200" b="1" dirty="0">
              <a:solidFill>
                <a:srgbClr val="FFFFFF"/>
              </a:solidFill>
            </a:endParaRPr>
          </a:p>
        </p:txBody>
      </p:sp>
      <p:sp>
        <p:nvSpPr>
          <p:cNvPr id="3" name="Google Shape;507;p59">
            <a:extLst>
              <a:ext uri="{FF2B5EF4-FFF2-40B4-BE49-F238E27FC236}">
                <a16:creationId xmlns:a16="http://schemas.microsoft.com/office/drawing/2014/main" id="{876628B8-8DF7-129A-9E01-9B83E4869E00}"/>
              </a:ext>
            </a:extLst>
          </p:cNvPr>
          <p:cNvSpPr txBox="1"/>
          <p:nvPr/>
        </p:nvSpPr>
        <p:spPr>
          <a:xfrm>
            <a:off x="6711425" y="6344852"/>
            <a:ext cx="4803000" cy="455400"/>
          </a:xfrm>
          <a:prstGeom prst="rect">
            <a:avLst/>
          </a:prstGeom>
          <a:noFill/>
          <a:ln>
            <a:noFill/>
          </a:ln>
        </p:spPr>
        <p:txBody>
          <a:bodyPr spcFirstLastPara="1" wrap="square" lIns="91425" tIns="91425" rIns="91425" bIns="91425" anchor="ctr" anchorCtr="0">
            <a:noAutofit/>
          </a:bodyPr>
          <a:lstStyle/>
          <a:p>
            <a:pPr marL="457200" lvl="0" indent="0" algn="r" rtl="0">
              <a:spcBef>
                <a:spcPts val="0"/>
              </a:spcBef>
              <a:spcAft>
                <a:spcPts val="0"/>
              </a:spcAft>
              <a:buNone/>
            </a:pPr>
            <a:r>
              <a:rPr lang="en-US" dirty="0" err="1"/>
              <a:t>Baño</a:t>
            </a:r>
            <a:r>
              <a:rPr lang="en-US" dirty="0"/>
              <a:t> Medina et al., (2025a)</a:t>
            </a:r>
            <a:endParaRPr dirty="0"/>
          </a:p>
        </p:txBody>
      </p:sp>
      <p:grpSp>
        <p:nvGrpSpPr>
          <p:cNvPr id="4" name="Group 3">
            <a:extLst>
              <a:ext uri="{FF2B5EF4-FFF2-40B4-BE49-F238E27FC236}">
                <a16:creationId xmlns:a16="http://schemas.microsoft.com/office/drawing/2014/main" id="{0C67FDED-0FA5-012B-9A16-4DC114F6FD71}"/>
              </a:ext>
            </a:extLst>
          </p:cNvPr>
          <p:cNvGrpSpPr>
            <a:grpSpLocks noChangeAspect="1"/>
          </p:cNvGrpSpPr>
          <p:nvPr/>
        </p:nvGrpSpPr>
        <p:grpSpPr>
          <a:xfrm>
            <a:off x="6081353" y="826296"/>
            <a:ext cx="6778685" cy="5394960"/>
            <a:chOff x="3824531" y="509744"/>
            <a:chExt cx="5688477" cy="4527294"/>
          </a:xfrm>
        </p:grpSpPr>
        <p:sp>
          <p:nvSpPr>
            <p:cNvPr id="5" name="Google Shape;643;g2deb81fd82c_1_0">
              <a:extLst>
                <a:ext uri="{FF2B5EF4-FFF2-40B4-BE49-F238E27FC236}">
                  <a16:creationId xmlns:a16="http://schemas.microsoft.com/office/drawing/2014/main" id="{28B50E24-FF26-8880-B809-46E003915131}"/>
                </a:ext>
              </a:extLst>
            </p:cNvPr>
            <p:cNvSpPr txBox="1"/>
            <p:nvPr/>
          </p:nvSpPr>
          <p:spPr>
            <a:xfrm>
              <a:off x="4570108" y="509744"/>
              <a:ext cx="4942900" cy="341550"/>
            </a:xfrm>
            <a:prstGeom prst="rect">
              <a:avLst/>
            </a:prstGeom>
            <a:noFill/>
            <a:ln>
              <a:noFill/>
            </a:ln>
          </p:spPr>
          <p:txBody>
            <a:bodyPr spcFirstLastPara="1" wrap="square" lIns="68569" tIns="68569" rIns="68569" bIns="68569" anchor="t" anchorCtr="0">
              <a:noAutofit/>
            </a:bodyPr>
            <a:lstStyle/>
            <a:p>
              <a:pPr marL="342900">
                <a:buSzPts val="1800"/>
              </a:pPr>
              <a:r>
                <a:rPr lang="en-US" b="1" dirty="0">
                  <a:latin typeface="Arial" panose="020B0604020202020204" pitchFamily="34" charset="0"/>
                  <a:ea typeface="Calibri"/>
                  <a:cs typeface="Arial" panose="020B0604020202020204" pitchFamily="34" charset="0"/>
                  <a:sym typeface="Calibri"/>
                </a:rPr>
                <a:t>(b) Evolution of TCWV for Oroville Dam AR Event </a:t>
              </a:r>
              <a:endParaRPr b="1" dirty="0">
                <a:latin typeface="Arial" panose="020B0604020202020204" pitchFamily="34" charset="0"/>
                <a:ea typeface="Calibri"/>
                <a:cs typeface="Arial" panose="020B0604020202020204" pitchFamily="34" charset="0"/>
                <a:sym typeface="Calibri"/>
              </a:endParaRPr>
            </a:p>
          </p:txBody>
        </p:sp>
        <p:sp>
          <p:nvSpPr>
            <p:cNvPr id="6" name="Google Shape;644;g2deb81fd82c_1_0">
              <a:extLst>
                <a:ext uri="{FF2B5EF4-FFF2-40B4-BE49-F238E27FC236}">
                  <a16:creationId xmlns:a16="http://schemas.microsoft.com/office/drawing/2014/main" id="{A77FBEA6-E7EC-F42F-8B41-448BC35F56E8}"/>
                </a:ext>
              </a:extLst>
            </p:cNvPr>
            <p:cNvSpPr txBox="1"/>
            <p:nvPr/>
          </p:nvSpPr>
          <p:spPr>
            <a:xfrm>
              <a:off x="7267519" y="3212850"/>
              <a:ext cx="560475" cy="748575"/>
            </a:xfrm>
            <a:prstGeom prst="rect">
              <a:avLst/>
            </a:prstGeom>
            <a:noFill/>
            <a:ln>
              <a:noFill/>
            </a:ln>
          </p:spPr>
          <p:txBody>
            <a:bodyPr spcFirstLastPara="1" wrap="square" lIns="68569" tIns="68569" rIns="68569" bIns="68569" anchor="ctr" anchorCtr="0">
              <a:noAutofit/>
            </a:bodyPr>
            <a:lstStyle/>
            <a:p>
              <a:pPr marL="342900">
                <a:buSzPts val="1600"/>
              </a:pPr>
              <a:r>
                <a:rPr lang="en-US" sz="1200" b="1"/>
                <a:t>.</a:t>
              </a:r>
              <a:endParaRPr sz="1200" b="1"/>
            </a:p>
            <a:p>
              <a:pPr marL="342900">
                <a:buSzPts val="1600"/>
              </a:pPr>
              <a:r>
                <a:rPr lang="en-US" sz="1200" b="1"/>
                <a:t>.</a:t>
              </a:r>
              <a:endParaRPr sz="1200" b="1"/>
            </a:p>
            <a:p>
              <a:pPr marL="342900">
                <a:buSzPts val="1600"/>
              </a:pPr>
              <a:r>
                <a:rPr lang="en-US" sz="1200" b="1"/>
                <a:t>.</a:t>
              </a:r>
              <a:endParaRPr sz="1200" b="1"/>
            </a:p>
          </p:txBody>
        </p:sp>
        <p:sp>
          <p:nvSpPr>
            <p:cNvPr id="7" name="Google Shape;645;g2deb81fd82c_1_0">
              <a:extLst>
                <a:ext uri="{FF2B5EF4-FFF2-40B4-BE49-F238E27FC236}">
                  <a16:creationId xmlns:a16="http://schemas.microsoft.com/office/drawing/2014/main" id="{A447B077-F924-DDAC-D022-C886423738EA}"/>
                </a:ext>
              </a:extLst>
            </p:cNvPr>
            <p:cNvSpPr txBox="1"/>
            <p:nvPr/>
          </p:nvSpPr>
          <p:spPr>
            <a:xfrm rot="-5400000">
              <a:off x="4639500" y="3079463"/>
              <a:ext cx="3466350" cy="341550"/>
            </a:xfrm>
            <a:prstGeom prst="rect">
              <a:avLst/>
            </a:prstGeom>
            <a:noFill/>
            <a:ln>
              <a:noFill/>
            </a:ln>
          </p:spPr>
          <p:txBody>
            <a:bodyPr spcFirstLastPara="1" wrap="square" lIns="68569" tIns="68569" rIns="68569" bIns="68569" anchor="ctr" anchorCtr="0">
              <a:noAutofit/>
            </a:bodyPr>
            <a:lstStyle/>
            <a:p>
              <a:pPr marL="342900" algn="ctr">
                <a:buSzPts val="1600"/>
              </a:pPr>
              <a:r>
                <a:rPr lang="en-US" sz="1200" b="1">
                  <a:solidFill>
                    <a:srgbClr val="006C92"/>
                  </a:solidFill>
                  <a:latin typeface="Calibri"/>
                  <a:ea typeface="Calibri"/>
                  <a:cs typeface="Calibri"/>
                  <a:sym typeface="Calibri"/>
                </a:rPr>
                <a:t>Individual ensemble members</a:t>
              </a:r>
              <a:endParaRPr sz="1200" b="1">
                <a:solidFill>
                  <a:srgbClr val="006C92"/>
                </a:solidFill>
                <a:latin typeface="Calibri"/>
                <a:ea typeface="Calibri"/>
                <a:cs typeface="Calibri"/>
                <a:sym typeface="Calibri"/>
              </a:endParaRPr>
            </a:p>
          </p:txBody>
        </p:sp>
        <p:pic>
          <p:nvPicPr>
            <p:cNvPr id="8" name="Google Shape;646;g2deb81fd82c_1_0">
              <a:extLst>
                <a:ext uri="{FF2B5EF4-FFF2-40B4-BE49-F238E27FC236}">
                  <a16:creationId xmlns:a16="http://schemas.microsoft.com/office/drawing/2014/main" id="{FE2F637D-DE56-D777-DBEA-A0819D097964}"/>
                </a:ext>
              </a:extLst>
            </p:cNvPr>
            <p:cNvPicPr preferRelativeResize="0"/>
            <p:nvPr/>
          </p:nvPicPr>
          <p:blipFill rotWithShape="1">
            <a:blip r:embed="rId4">
              <a:alphaModFix/>
            </a:blip>
            <a:srcRect t="-5652"/>
            <a:stretch/>
          </p:blipFill>
          <p:spPr>
            <a:xfrm>
              <a:off x="3824531" y="3791925"/>
              <a:ext cx="2331713" cy="1245113"/>
            </a:xfrm>
            <a:prstGeom prst="rect">
              <a:avLst/>
            </a:prstGeom>
            <a:noFill/>
            <a:ln>
              <a:noFill/>
            </a:ln>
          </p:spPr>
        </p:pic>
        <p:pic>
          <p:nvPicPr>
            <p:cNvPr id="9" name="Google Shape;647;g2deb81fd82c_1_0">
              <a:extLst>
                <a:ext uri="{FF2B5EF4-FFF2-40B4-BE49-F238E27FC236}">
                  <a16:creationId xmlns:a16="http://schemas.microsoft.com/office/drawing/2014/main" id="{C98B0FD9-4DA9-BD38-8304-AA46F99B2107}"/>
                </a:ext>
              </a:extLst>
            </p:cNvPr>
            <p:cNvPicPr preferRelativeResize="0"/>
            <p:nvPr/>
          </p:nvPicPr>
          <p:blipFill rotWithShape="1">
            <a:blip r:embed="rId5">
              <a:alphaModFix/>
            </a:blip>
            <a:srcRect t="13830"/>
            <a:stretch/>
          </p:blipFill>
          <p:spPr>
            <a:xfrm>
              <a:off x="6581550" y="1151119"/>
              <a:ext cx="2335149" cy="1028700"/>
            </a:xfrm>
            <a:prstGeom prst="rect">
              <a:avLst/>
            </a:prstGeom>
            <a:noFill/>
            <a:ln>
              <a:noFill/>
            </a:ln>
          </p:spPr>
        </p:pic>
        <p:pic>
          <p:nvPicPr>
            <p:cNvPr id="10" name="Google Shape;648;g2deb81fd82c_1_0">
              <a:extLst>
                <a:ext uri="{FF2B5EF4-FFF2-40B4-BE49-F238E27FC236}">
                  <a16:creationId xmlns:a16="http://schemas.microsoft.com/office/drawing/2014/main" id="{D4F16A3A-AC6D-E0CE-1328-2088ACB8BA45}"/>
                </a:ext>
              </a:extLst>
            </p:cNvPr>
            <p:cNvPicPr preferRelativeResize="0"/>
            <p:nvPr/>
          </p:nvPicPr>
          <p:blipFill rotWithShape="1">
            <a:blip r:embed="rId6">
              <a:alphaModFix/>
            </a:blip>
            <a:srcRect t="11684"/>
            <a:stretch/>
          </p:blipFill>
          <p:spPr>
            <a:xfrm>
              <a:off x="6581550" y="2189981"/>
              <a:ext cx="2331720" cy="1028700"/>
            </a:xfrm>
            <a:prstGeom prst="rect">
              <a:avLst/>
            </a:prstGeom>
            <a:noFill/>
            <a:ln>
              <a:noFill/>
            </a:ln>
          </p:spPr>
        </p:pic>
        <p:pic>
          <p:nvPicPr>
            <p:cNvPr id="11" name="Google Shape;649;g2deb81fd82c_1_0">
              <a:extLst>
                <a:ext uri="{FF2B5EF4-FFF2-40B4-BE49-F238E27FC236}">
                  <a16:creationId xmlns:a16="http://schemas.microsoft.com/office/drawing/2014/main" id="{037C01E8-820B-C058-8F4E-F5B2D8BED017}"/>
                </a:ext>
              </a:extLst>
            </p:cNvPr>
            <p:cNvPicPr preferRelativeResize="0"/>
            <p:nvPr/>
          </p:nvPicPr>
          <p:blipFill rotWithShape="1">
            <a:blip r:embed="rId7">
              <a:alphaModFix/>
            </a:blip>
            <a:srcRect t="13171"/>
            <a:stretch/>
          </p:blipFill>
          <p:spPr>
            <a:xfrm>
              <a:off x="6594066" y="4003310"/>
              <a:ext cx="2331720" cy="1028700"/>
            </a:xfrm>
            <a:prstGeom prst="rect">
              <a:avLst/>
            </a:prstGeom>
            <a:noFill/>
            <a:ln>
              <a:noFill/>
            </a:ln>
          </p:spPr>
        </p:pic>
        <p:pic>
          <p:nvPicPr>
            <p:cNvPr id="12" name="Google Shape;650;g2deb81fd82c_1_0">
              <a:extLst>
                <a:ext uri="{FF2B5EF4-FFF2-40B4-BE49-F238E27FC236}">
                  <a16:creationId xmlns:a16="http://schemas.microsoft.com/office/drawing/2014/main" id="{F32973F8-7BA1-EE12-74BF-D2C200851B5B}"/>
                </a:ext>
              </a:extLst>
            </p:cNvPr>
            <p:cNvPicPr preferRelativeResize="0"/>
            <p:nvPr/>
          </p:nvPicPr>
          <p:blipFill rotWithShape="1">
            <a:blip r:embed="rId5">
              <a:alphaModFix/>
            </a:blip>
            <a:srcRect l="26204" r="26619" b="88422"/>
            <a:stretch/>
          </p:blipFill>
          <p:spPr>
            <a:xfrm>
              <a:off x="7082063" y="943294"/>
              <a:ext cx="1516990" cy="192024"/>
            </a:xfrm>
            <a:prstGeom prst="rect">
              <a:avLst/>
            </a:prstGeom>
            <a:noFill/>
            <a:ln>
              <a:noFill/>
            </a:ln>
          </p:spPr>
        </p:pic>
        <p:cxnSp>
          <p:nvCxnSpPr>
            <p:cNvPr id="13" name="Google Shape;653;g2deb81fd82c_1_0">
              <a:extLst>
                <a:ext uri="{FF2B5EF4-FFF2-40B4-BE49-F238E27FC236}">
                  <a16:creationId xmlns:a16="http://schemas.microsoft.com/office/drawing/2014/main" id="{342669FA-3255-1172-CA88-B81DBA9A9685}"/>
                </a:ext>
              </a:extLst>
            </p:cNvPr>
            <p:cNvCxnSpPr/>
            <p:nvPr/>
          </p:nvCxnSpPr>
          <p:spPr>
            <a:xfrm rot="10800000">
              <a:off x="6376643" y="1168163"/>
              <a:ext cx="0" cy="811350"/>
            </a:xfrm>
            <a:prstGeom prst="straightConnector1">
              <a:avLst/>
            </a:prstGeom>
            <a:noFill/>
            <a:ln w="9525" cap="flat" cmpd="sng">
              <a:solidFill>
                <a:schemeClr val="dk2"/>
              </a:solidFill>
              <a:prstDash val="solid"/>
              <a:round/>
              <a:headEnd type="none" w="sm" len="sm"/>
              <a:tailEnd type="none" w="sm" len="sm"/>
            </a:ln>
          </p:spPr>
        </p:cxnSp>
        <p:cxnSp>
          <p:nvCxnSpPr>
            <p:cNvPr id="14" name="Google Shape;654;g2deb81fd82c_1_0">
              <a:extLst>
                <a:ext uri="{FF2B5EF4-FFF2-40B4-BE49-F238E27FC236}">
                  <a16:creationId xmlns:a16="http://schemas.microsoft.com/office/drawing/2014/main" id="{E3668CA2-5D59-0893-D38C-A51A31B1D5B6}"/>
                </a:ext>
              </a:extLst>
            </p:cNvPr>
            <p:cNvCxnSpPr/>
            <p:nvPr/>
          </p:nvCxnSpPr>
          <p:spPr>
            <a:xfrm rot="10800000">
              <a:off x="6376643" y="4139963"/>
              <a:ext cx="0" cy="811350"/>
            </a:xfrm>
            <a:prstGeom prst="straightConnector1">
              <a:avLst/>
            </a:prstGeom>
            <a:noFill/>
            <a:ln w="9525" cap="flat" cmpd="sng">
              <a:solidFill>
                <a:schemeClr val="dk2"/>
              </a:solidFill>
              <a:prstDash val="solid"/>
              <a:round/>
              <a:headEnd type="none" w="sm" len="sm"/>
              <a:tailEnd type="none" w="sm" len="sm"/>
            </a:ln>
          </p:spPr>
        </p:cxnSp>
        <p:sp>
          <p:nvSpPr>
            <p:cNvPr id="15" name="Google Shape;651;g2deb81fd82c_1_0">
              <a:extLst>
                <a:ext uri="{FF2B5EF4-FFF2-40B4-BE49-F238E27FC236}">
                  <a16:creationId xmlns:a16="http://schemas.microsoft.com/office/drawing/2014/main" id="{132A5C44-40C2-0955-5AAB-6E06ED1C06C3}"/>
                </a:ext>
              </a:extLst>
            </p:cNvPr>
            <p:cNvSpPr txBox="1"/>
            <p:nvPr/>
          </p:nvSpPr>
          <p:spPr>
            <a:xfrm>
              <a:off x="3876600" y="3551119"/>
              <a:ext cx="2116575" cy="341550"/>
            </a:xfrm>
            <a:prstGeom prst="rect">
              <a:avLst/>
            </a:prstGeom>
            <a:noFill/>
            <a:ln>
              <a:noFill/>
            </a:ln>
          </p:spPr>
          <p:txBody>
            <a:bodyPr spcFirstLastPara="1" wrap="square" lIns="68569" tIns="68569" rIns="68569" bIns="68569" anchor="b" anchorCtr="0">
              <a:noAutofit/>
            </a:bodyPr>
            <a:lstStyle/>
            <a:p>
              <a:pPr marL="342900" algn="ctr">
                <a:buSzPts val="1800"/>
              </a:pPr>
              <a:r>
                <a:rPr lang="en-US" sz="1350" b="1" dirty="0">
                  <a:solidFill>
                    <a:srgbClr val="006C92"/>
                  </a:solidFill>
                  <a:latin typeface="Calibri"/>
                  <a:ea typeface="Calibri"/>
                  <a:cs typeface="Calibri"/>
                  <a:sym typeface="Calibri"/>
                </a:rPr>
                <a:t>ERA5 (ground-truth)</a:t>
              </a:r>
              <a:endParaRPr sz="1350" b="1" dirty="0">
                <a:solidFill>
                  <a:srgbClr val="006C92"/>
                </a:solidFill>
                <a:latin typeface="Calibri"/>
                <a:ea typeface="Calibri"/>
                <a:cs typeface="Calibri"/>
                <a:sym typeface="Calibri"/>
              </a:endParaRPr>
            </a:p>
          </p:txBody>
        </p:sp>
      </p:grpSp>
      <p:sp>
        <p:nvSpPr>
          <p:cNvPr id="18" name="TextBox 17">
            <a:extLst>
              <a:ext uri="{FF2B5EF4-FFF2-40B4-BE49-F238E27FC236}">
                <a16:creationId xmlns:a16="http://schemas.microsoft.com/office/drawing/2014/main" id="{899E2672-D954-D481-A758-8A5940D16061}"/>
              </a:ext>
            </a:extLst>
          </p:cNvPr>
          <p:cNvSpPr txBox="1"/>
          <p:nvPr/>
        </p:nvSpPr>
        <p:spPr>
          <a:xfrm>
            <a:off x="43472" y="4758117"/>
            <a:ext cx="6052528" cy="1107996"/>
          </a:xfrm>
          <a:prstGeom prst="rect">
            <a:avLst/>
          </a:prstGeom>
          <a:noFill/>
        </p:spPr>
        <p:txBody>
          <a:bodyPr wrap="square" rtlCol="0">
            <a:spAutoFit/>
          </a:bodyPr>
          <a:lstStyle/>
          <a:p>
            <a:pPr marL="457200" lvl="0" indent="-330200" algn="l" rtl="0">
              <a:spcBef>
                <a:spcPts val="0"/>
              </a:spcBef>
              <a:spcAft>
                <a:spcPts val="0"/>
              </a:spcAft>
              <a:buSzPts val="1600"/>
              <a:buChar char="●"/>
            </a:pPr>
            <a:r>
              <a:rPr lang="en-US" sz="1400" dirty="0"/>
              <a:t>AI model skill at par with or outperforming state-of-the-science physics-based models.</a:t>
            </a:r>
          </a:p>
          <a:p>
            <a:pPr marL="457200" lvl="0" indent="-330200" algn="l" rtl="0">
              <a:spcBef>
                <a:spcPts val="0"/>
              </a:spcBef>
              <a:spcAft>
                <a:spcPts val="0"/>
              </a:spcAft>
              <a:buSzPts val="1600"/>
              <a:buChar char="●"/>
            </a:pPr>
            <a:endParaRPr lang="en-US" sz="500" dirty="0"/>
          </a:p>
          <a:p>
            <a:pPr marL="457200" lvl="0" indent="-330200" algn="l" rtl="0">
              <a:spcBef>
                <a:spcPts val="0"/>
              </a:spcBef>
              <a:spcAft>
                <a:spcPts val="0"/>
              </a:spcAft>
              <a:buSzPts val="1600"/>
              <a:buChar char="●"/>
            </a:pPr>
            <a:r>
              <a:rPr lang="en-US" sz="1400" dirty="0"/>
              <a:t>Forecast generation with AI models takes secs-to-mins with significantly less energy.</a:t>
            </a:r>
          </a:p>
          <a:p>
            <a:pPr marL="127000" lvl="0" algn="l" rtl="0">
              <a:spcBef>
                <a:spcPts val="0"/>
              </a:spcBef>
              <a:spcAft>
                <a:spcPts val="0"/>
              </a:spcAft>
              <a:buSzPts val="1600"/>
            </a:pPr>
            <a:endParaRPr lang="en-US" sz="500" dirty="0"/>
          </a:p>
        </p:txBody>
      </p:sp>
    </p:spTree>
    <p:extLst>
      <p:ext uri="{BB962C8B-B14F-4D97-AF65-F5344CB8AC3E}">
        <p14:creationId xmlns:p14="http://schemas.microsoft.com/office/powerpoint/2010/main" val="5524467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ssolv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524"/>
        <p:cNvGrpSpPr/>
        <p:nvPr/>
      </p:nvGrpSpPr>
      <p:grpSpPr>
        <a:xfrm>
          <a:off x="0" y="0"/>
          <a:ext cx="0" cy="0"/>
          <a:chOff x="0" y="0"/>
          <a:chExt cx="0" cy="0"/>
        </a:xfrm>
      </p:grpSpPr>
      <p:sp>
        <p:nvSpPr>
          <p:cNvPr id="525" name="Google Shape;525;p61"/>
          <p:cNvSpPr txBox="1"/>
          <p:nvPr/>
        </p:nvSpPr>
        <p:spPr>
          <a:xfrm>
            <a:off x="25" y="18288"/>
            <a:ext cx="12192000" cy="704088"/>
          </a:xfrm>
          <a:prstGeom prst="rect">
            <a:avLst/>
          </a:prstGeom>
          <a:solidFill>
            <a:srgbClr val="006C92"/>
          </a:solidFill>
          <a:ln>
            <a:noFill/>
          </a:ln>
        </p:spPr>
        <p:txBody>
          <a:bodyPr spcFirstLastPara="1" wrap="square" lIns="457200" tIns="0" rIns="0" bIns="0" anchor="ctr" anchorCtr="0">
            <a:noAutofit/>
          </a:bodyPr>
          <a:lstStyle/>
          <a:p>
            <a:pPr>
              <a:lnSpc>
                <a:spcPct val="88636"/>
              </a:lnSpc>
            </a:pPr>
            <a:r>
              <a:rPr lang="en-US" sz="2200" b="1" dirty="0">
                <a:solidFill>
                  <a:srgbClr val="FFFFFF"/>
                </a:solidFill>
              </a:rPr>
              <a:t>HIGHLIGHT #4b: APPLICATION AS CLIMATE ATTRIBUTION TOOL FOR EXTREME ARs</a:t>
            </a:r>
            <a:endParaRPr sz="2200" b="1" dirty="0">
              <a:solidFill>
                <a:srgbClr val="FFFFFF"/>
              </a:solidFill>
            </a:endParaRPr>
          </a:p>
        </p:txBody>
      </p:sp>
      <p:sp>
        <p:nvSpPr>
          <p:cNvPr id="527" name="Google Shape;527;p61"/>
          <p:cNvSpPr txBox="1"/>
          <p:nvPr/>
        </p:nvSpPr>
        <p:spPr>
          <a:xfrm>
            <a:off x="6162235" y="4058590"/>
            <a:ext cx="624600" cy="234900"/>
          </a:xfrm>
          <a:prstGeom prst="rect">
            <a:avLst/>
          </a:prstGeom>
          <a:solidFill>
            <a:schemeClr val="lt1"/>
          </a:solidFill>
          <a:ln>
            <a:noFill/>
          </a:ln>
        </p:spPr>
        <p:txBody>
          <a:bodyPr spcFirstLastPara="1" wrap="square" lIns="91425" tIns="91425" rIns="91425" bIns="91425" anchor="ctr" anchorCtr="0">
            <a:noAutofit/>
          </a:bodyPr>
          <a:lstStyle/>
          <a:p>
            <a:pPr algn="r"/>
            <a:endParaRPr sz="1600" b="1"/>
          </a:p>
        </p:txBody>
      </p:sp>
      <p:sp>
        <p:nvSpPr>
          <p:cNvPr id="529" name="Google Shape;529;p61"/>
          <p:cNvSpPr txBox="1"/>
          <p:nvPr/>
        </p:nvSpPr>
        <p:spPr>
          <a:xfrm>
            <a:off x="2894460" y="2945439"/>
            <a:ext cx="2388600" cy="609000"/>
          </a:xfrm>
          <a:prstGeom prst="rect">
            <a:avLst/>
          </a:prstGeom>
          <a:solidFill>
            <a:schemeClr val="lt1"/>
          </a:solidFill>
          <a:ln>
            <a:noFill/>
          </a:ln>
        </p:spPr>
        <p:txBody>
          <a:bodyPr spcFirstLastPara="1" wrap="square" lIns="91425" tIns="91425" rIns="91425" bIns="91425" anchor="t" anchorCtr="0">
            <a:noAutofit/>
          </a:bodyPr>
          <a:lstStyle/>
          <a:p>
            <a:endParaRPr sz="1500">
              <a:solidFill>
                <a:srgbClr val="006C92"/>
              </a:solidFill>
              <a:latin typeface="Calibri"/>
              <a:ea typeface="Calibri"/>
              <a:cs typeface="Calibri"/>
              <a:sym typeface="Calibri"/>
            </a:endParaRPr>
          </a:p>
        </p:txBody>
      </p:sp>
      <p:sp>
        <p:nvSpPr>
          <p:cNvPr id="532" name="Google Shape;532;p61"/>
          <p:cNvSpPr txBox="1"/>
          <p:nvPr/>
        </p:nvSpPr>
        <p:spPr>
          <a:xfrm>
            <a:off x="2294476" y="3194341"/>
            <a:ext cx="7032171" cy="455400"/>
          </a:xfrm>
          <a:prstGeom prst="rect">
            <a:avLst/>
          </a:prstGeom>
          <a:noFill/>
          <a:ln>
            <a:noFill/>
          </a:ln>
        </p:spPr>
        <p:txBody>
          <a:bodyPr spcFirstLastPara="1" wrap="square" lIns="91425" tIns="91425" rIns="91425" bIns="91425" anchor="ctr" anchorCtr="0">
            <a:noAutofit/>
          </a:bodyPr>
          <a:lstStyle/>
          <a:p>
            <a:pPr marL="457189" algn="ctr"/>
            <a:r>
              <a:rPr lang="en-US" b="1" dirty="0"/>
              <a:t>Total Column Water Vapor (TCWV) over the Feather River basin</a:t>
            </a:r>
            <a:endParaRPr b="1" dirty="0"/>
          </a:p>
        </p:txBody>
      </p:sp>
      <p:sp>
        <p:nvSpPr>
          <p:cNvPr id="2" name="Google Shape;507;p59">
            <a:extLst>
              <a:ext uri="{FF2B5EF4-FFF2-40B4-BE49-F238E27FC236}">
                <a16:creationId xmlns:a16="http://schemas.microsoft.com/office/drawing/2014/main" id="{6119053E-6F9D-5330-43EC-92AF0DE2B289}"/>
              </a:ext>
            </a:extLst>
          </p:cNvPr>
          <p:cNvSpPr txBox="1"/>
          <p:nvPr/>
        </p:nvSpPr>
        <p:spPr>
          <a:xfrm>
            <a:off x="6711425" y="6344852"/>
            <a:ext cx="4803000" cy="455400"/>
          </a:xfrm>
          <a:prstGeom prst="rect">
            <a:avLst/>
          </a:prstGeom>
          <a:noFill/>
          <a:ln>
            <a:noFill/>
          </a:ln>
        </p:spPr>
        <p:txBody>
          <a:bodyPr spcFirstLastPara="1" wrap="square" lIns="91425" tIns="91425" rIns="91425" bIns="91425" anchor="ctr" anchorCtr="0">
            <a:noAutofit/>
          </a:bodyPr>
          <a:lstStyle/>
          <a:p>
            <a:pPr marL="457200" lvl="0" indent="0" algn="r" rtl="0">
              <a:spcBef>
                <a:spcPts val="0"/>
              </a:spcBef>
              <a:spcAft>
                <a:spcPts val="0"/>
              </a:spcAft>
              <a:buNone/>
            </a:pPr>
            <a:r>
              <a:rPr lang="en-US" dirty="0" err="1"/>
              <a:t>Baño</a:t>
            </a:r>
            <a:r>
              <a:rPr lang="en-US" dirty="0"/>
              <a:t> Medina et al., (2025b)</a:t>
            </a:r>
            <a:endParaRPr dirty="0"/>
          </a:p>
        </p:txBody>
      </p:sp>
      <p:grpSp>
        <p:nvGrpSpPr>
          <p:cNvPr id="6" name="Group 5">
            <a:extLst>
              <a:ext uri="{FF2B5EF4-FFF2-40B4-BE49-F238E27FC236}">
                <a16:creationId xmlns:a16="http://schemas.microsoft.com/office/drawing/2014/main" id="{2B3DA8D5-9536-1054-38F1-FAEDA55129E4}"/>
              </a:ext>
            </a:extLst>
          </p:cNvPr>
          <p:cNvGrpSpPr>
            <a:grpSpLocks noChangeAspect="1"/>
          </p:cNvGrpSpPr>
          <p:nvPr/>
        </p:nvGrpSpPr>
        <p:grpSpPr>
          <a:xfrm>
            <a:off x="1927178" y="781766"/>
            <a:ext cx="7766765" cy="3657600"/>
            <a:chOff x="1951133" y="770844"/>
            <a:chExt cx="6438900" cy="3032269"/>
          </a:xfrm>
        </p:grpSpPr>
        <p:pic>
          <p:nvPicPr>
            <p:cNvPr id="4" name="Picture 3" descr="A group of graphs showing different types of data&#10;&#10;Description automatically generated with medium confidence">
              <a:extLst>
                <a:ext uri="{FF2B5EF4-FFF2-40B4-BE49-F238E27FC236}">
                  <a16:creationId xmlns:a16="http://schemas.microsoft.com/office/drawing/2014/main" id="{5AD7D5F3-42AE-391E-852E-14005EB7A756}"/>
                </a:ext>
              </a:extLst>
            </p:cNvPr>
            <p:cNvPicPr>
              <a:picLocks noChangeAspect="1"/>
            </p:cNvPicPr>
            <p:nvPr/>
          </p:nvPicPr>
          <p:blipFill>
            <a:blip r:embed="rId3"/>
            <a:srcRect b="34861"/>
            <a:stretch/>
          </p:blipFill>
          <p:spPr>
            <a:xfrm>
              <a:off x="1951133" y="770844"/>
              <a:ext cx="6438900" cy="2878897"/>
            </a:xfrm>
            <a:prstGeom prst="rect">
              <a:avLst/>
            </a:prstGeom>
          </p:spPr>
        </p:pic>
        <p:pic>
          <p:nvPicPr>
            <p:cNvPr id="5" name="Picture 4" descr="A group of graphs showing different types of data&#10;&#10;Description automatically generated with medium confidence">
              <a:extLst>
                <a:ext uri="{FF2B5EF4-FFF2-40B4-BE49-F238E27FC236}">
                  <a16:creationId xmlns:a16="http://schemas.microsoft.com/office/drawing/2014/main" id="{9D10CF34-CBCE-B2DD-D525-85FDFAF86540}"/>
                </a:ext>
              </a:extLst>
            </p:cNvPr>
            <p:cNvPicPr>
              <a:picLocks noChangeAspect="1"/>
            </p:cNvPicPr>
            <p:nvPr/>
          </p:nvPicPr>
          <p:blipFill>
            <a:blip r:embed="rId3"/>
            <a:srcRect t="94685"/>
            <a:stretch/>
          </p:blipFill>
          <p:spPr>
            <a:xfrm>
              <a:off x="1951133" y="3568212"/>
              <a:ext cx="6438900" cy="234901"/>
            </a:xfrm>
            <a:prstGeom prst="rect">
              <a:avLst/>
            </a:prstGeom>
          </p:spPr>
        </p:pic>
      </p:grpSp>
      <p:sp>
        <p:nvSpPr>
          <p:cNvPr id="7" name="TextBox 6">
            <a:extLst>
              <a:ext uri="{FF2B5EF4-FFF2-40B4-BE49-F238E27FC236}">
                <a16:creationId xmlns:a16="http://schemas.microsoft.com/office/drawing/2014/main" id="{47D39757-8084-152D-020A-01B624B06648}"/>
              </a:ext>
            </a:extLst>
          </p:cNvPr>
          <p:cNvSpPr txBox="1"/>
          <p:nvPr/>
        </p:nvSpPr>
        <p:spPr>
          <a:xfrm>
            <a:off x="11713029" y="6550223"/>
            <a:ext cx="478971" cy="307777"/>
          </a:xfrm>
          <a:prstGeom prst="rect">
            <a:avLst/>
          </a:prstGeom>
          <a:solidFill>
            <a:schemeClr val="tx2">
              <a:lumMod val="85000"/>
            </a:schemeClr>
          </a:solidFill>
        </p:spPr>
        <p:txBody>
          <a:bodyPr wrap="square" rtlCol="0">
            <a:spAutoFit/>
          </a:bodyPr>
          <a:lstStyle/>
          <a:p>
            <a:r>
              <a:rPr lang="en-US" dirty="0"/>
              <a:t>#12</a:t>
            </a:r>
          </a:p>
        </p:txBody>
      </p:sp>
      <p:sp>
        <p:nvSpPr>
          <p:cNvPr id="3" name="Google Shape;506;p59">
            <a:extLst>
              <a:ext uri="{FF2B5EF4-FFF2-40B4-BE49-F238E27FC236}">
                <a16:creationId xmlns:a16="http://schemas.microsoft.com/office/drawing/2014/main" id="{A7ACBC8D-718E-96AA-1951-CC7C76C9F622}"/>
              </a:ext>
            </a:extLst>
          </p:cNvPr>
          <p:cNvSpPr txBox="1"/>
          <p:nvPr/>
        </p:nvSpPr>
        <p:spPr>
          <a:xfrm>
            <a:off x="1269814" y="4626146"/>
            <a:ext cx="10682700" cy="1511332"/>
          </a:xfrm>
          <a:prstGeom prst="rect">
            <a:avLst/>
          </a:prstGeom>
          <a:solidFill>
            <a:schemeClr val="accent6">
              <a:lumMod val="20000"/>
              <a:lumOff val="80000"/>
            </a:schemeClr>
          </a:solidFill>
          <a:ln>
            <a:noFill/>
          </a:ln>
        </p:spPr>
        <p:txBody>
          <a:bodyPr spcFirstLastPara="1" wrap="square" lIns="91425" tIns="91425" rIns="91425" bIns="91425" anchor="t" anchorCtr="0">
            <a:noAutofit/>
          </a:bodyPr>
          <a:lstStyle/>
          <a:p>
            <a:pPr marL="127000" lvl="0" algn="l" rtl="0">
              <a:lnSpc>
                <a:spcPct val="115000"/>
              </a:lnSpc>
              <a:spcBef>
                <a:spcPts val="0"/>
              </a:spcBef>
              <a:spcAft>
                <a:spcPts val="300"/>
              </a:spcAft>
              <a:buSzPts val="1600"/>
            </a:pPr>
            <a:r>
              <a:rPr lang="en-US" sz="1700" b="1" u="sng" dirty="0"/>
              <a:t>Key Takeaways </a:t>
            </a:r>
            <a:r>
              <a:rPr lang="en-US" sz="1700" b="1" dirty="0"/>
              <a:t>:</a:t>
            </a:r>
          </a:p>
          <a:p>
            <a:pPr marL="457200" lvl="0" indent="-330200" algn="l" rtl="0">
              <a:lnSpc>
                <a:spcPct val="115000"/>
              </a:lnSpc>
              <a:spcBef>
                <a:spcPts val="0"/>
              </a:spcBef>
              <a:spcAft>
                <a:spcPts val="300"/>
              </a:spcAft>
              <a:buSzPts val="1600"/>
              <a:buChar char="●"/>
            </a:pPr>
            <a:r>
              <a:rPr lang="en-US" sz="1600" dirty="0"/>
              <a:t>Depict a larger range of possible outcomes compared to dynamical model</a:t>
            </a:r>
          </a:p>
          <a:p>
            <a:pPr marL="457200" lvl="0" indent="-330200" algn="l" rtl="0">
              <a:lnSpc>
                <a:spcPct val="115000"/>
              </a:lnSpc>
              <a:spcBef>
                <a:spcPts val="0"/>
              </a:spcBef>
              <a:spcAft>
                <a:spcPts val="300"/>
              </a:spcAft>
              <a:buSzPts val="1600"/>
              <a:buChar char="●"/>
            </a:pPr>
            <a:r>
              <a:rPr lang="en-US" sz="1600" dirty="0"/>
              <a:t>Better representation of extreme events with significantly larger number of ensemble members</a:t>
            </a:r>
          </a:p>
          <a:p>
            <a:pPr marL="457200" indent="-330200">
              <a:lnSpc>
                <a:spcPct val="115000"/>
              </a:lnSpc>
              <a:spcAft>
                <a:spcPts val="300"/>
              </a:spcAft>
              <a:buSzPts val="1600"/>
              <a:buFont typeface="Arial"/>
              <a:buChar char="●"/>
            </a:pPr>
            <a:r>
              <a:rPr lang="en-US" sz="1600" dirty="0"/>
              <a:t>Apply AI models as climate attribution tools in real-time to quantify human footprint on intensity of extremes  </a:t>
            </a:r>
            <a:endParaRPr sz="1600" dirty="0"/>
          </a:p>
        </p:txBody>
      </p:sp>
      <p:sp>
        <p:nvSpPr>
          <p:cNvPr id="8" name="TextBox 7">
            <a:extLst>
              <a:ext uri="{FF2B5EF4-FFF2-40B4-BE49-F238E27FC236}">
                <a16:creationId xmlns:a16="http://schemas.microsoft.com/office/drawing/2014/main" id="{4F5C3609-D9E1-0270-80A2-E761EF9823F5}"/>
              </a:ext>
            </a:extLst>
          </p:cNvPr>
          <p:cNvSpPr txBox="1"/>
          <p:nvPr/>
        </p:nvSpPr>
        <p:spPr>
          <a:xfrm>
            <a:off x="9693943" y="2315006"/>
            <a:ext cx="2258571" cy="523220"/>
          </a:xfrm>
          <a:prstGeom prst="rect">
            <a:avLst/>
          </a:prstGeom>
          <a:noFill/>
        </p:spPr>
        <p:txBody>
          <a:bodyPr wrap="square" rtlCol="0">
            <a:spAutoFit/>
          </a:bodyPr>
          <a:lstStyle/>
          <a:p>
            <a:pPr algn="ctr"/>
            <a:r>
              <a:rPr lang="en-US" i="1" dirty="0"/>
              <a:t>2017 Oroville Dam Extreme AR Episode</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2E5D8311-DBBB-3F9D-D20A-AF66C520C59D}"/>
              </a:ext>
            </a:extLst>
          </p:cNvPr>
          <p:cNvSpPr txBox="1"/>
          <p:nvPr/>
        </p:nvSpPr>
        <p:spPr>
          <a:xfrm>
            <a:off x="7365714" y="1141147"/>
            <a:ext cx="4826286" cy="4801314"/>
          </a:xfrm>
          <a:prstGeom prst="rect">
            <a:avLst/>
          </a:prstGeom>
          <a:noFill/>
        </p:spPr>
        <p:txBody>
          <a:bodyPr wrap="square" rtlCol="0">
            <a:spAutoFit/>
          </a:bodyPr>
          <a:lstStyle/>
          <a:p>
            <a:pPr rtl="0">
              <a:spcBef>
                <a:spcPts val="0"/>
              </a:spcBef>
              <a:spcAft>
                <a:spcPts val="600"/>
              </a:spcAft>
            </a:pPr>
            <a:r>
              <a:rPr lang="en-US" sz="1600" b="1" i="0" u="none" strike="noStrike" dirty="0">
                <a:effectLst/>
                <a:latin typeface="Arial" panose="020B0604020202020204" pitchFamily="34" charset="0"/>
                <a:cs typeface="Arial" panose="020B0604020202020204" pitchFamily="34" charset="0"/>
              </a:rPr>
              <a:t>Highlights of CW3E’s AI-6km weather model:</a:t>
            </a:r>
            <a:endParaRPr lang="en-US" sz="1600" b="0" dirty="0">
              <a:effectLst/>
              <a:latin typeface="Arial" panose="020B0604020202020204" pitchFamily="34" charset="0"/>
              <a:cs typeface="Arial" panose="020B0604020202020204" pitchFamily="34" charset="0"/>
            </a:endParaRPr>
          </a:p>
          <a:p>
            <a:pPr marL="285750" indent="-285750" rtl="0" fontAlgn="base">
              <a:spcBef>
                <a:spcPts val="0"/>
              </a:spcBef>
              <a:spcAft>
                <a:spcPts val="600"/>
              </a:spcAft>
              <a:buFont typeface="Wingdings" pitchFamily="2" charset="2"/>
              <a:buChar char="§"/>
            </a:pPr>
            <a:r>
              <a:rPr lang="en-US" sz="1600" b="0" i="0" u="none" strike="noStrike" dirty="0">
                <a:effectLst/>
                <a:latin typeface="Arial" panose="020B0604020202020204" pitchFamily="34" charset="0"/>
                <a:cs typeface="Arial" panose="020B0604020202020204" pitchFamily="34" charset="0"/>
              </a:rPr>
              <a:t>87 variables at 13 vertical levels </a:t>
            </a:r>
          </a:p>
          <a:p>
            <a:pPr marL="285750" indent="-285750" rtl="0" fontAlgn="base">
              <a:spcBef>
                <a:spcPts val="0"/>
              </a:spcBef>
              <a:spcAft>
                <a:spcPts val="600"/>
              </a:spcAft>
              <a:buFont typeface="Wingdings" pitchFamily="2" charset="2"/>
              <a:buChar char="§"/>
            </a:pPr>
            <a:r>
              <a:rPr lang="en-US" sz="1600" b="0" i="0" u="none" strike="noStrike" dirty="0">
                <a:effectLst/>
                <a:latin typeface="Arial" panose="020B0604020202020204" pitchFamily="34" charset="0"/>
                <a:cs typeface="Arial" panose="020B0604020202020204" pitchFamily="34" charset="0"/>
              </a:rPr>
              <a:t>6-hr temporal resolution </a:t>
            </a:r>
          </a:p>
          <a:p>
            <a:pPr marL="285750" indent="-285750" rtl="0" fontAlgn="base">
              <a:spcBef>
                <a:spcPts val="0"/>
              </a:spcBef>
              <a:spcAft>
                <a:spcPts val="600"/>
              </a:spcAft>
              <a:buFont typeface="Wingdings" pitchFamily="2" charset="2"/>
              <a:buChar char="§"/>
            </a:pPr>
            <a:r>
              <a:rPr lang="en-US" sz="1600" b="0" i="0" u="sng" strike="noStrike" dirty="0">
                <a:effectLst/>
                <a:latin typeface="Arial" panose="020B0604020202020204" pitchFamily="34" charset="0"/>
                <a:cs typeface="Arial" panose="020B0604020202020204" pitchFamily="34" charset="0"/>
              </a:rPr>
              <a:t>Training datasets</a:t>
            </a:r>
            <a:r>
              <a:rPr lang="en-US" sz="1600" b="0" i="0" u="none" strike="noStrike" dirty="0">
                <a:effectLst/>
                <a:latin typeface="Arial" panose="020B0604020202020204" pitchFamily="34" charset="0"/>
                <a:cs typeface="Arial" panose="020B0604020202020204" pitchFamily="34" charset="0"/>
              </a:rPr>
              <a:t>: CW3E’s 40-year reanalysis (available at 2-km and 6-km resolution) and ERA5 (N320 config) </a:t>
            </a:r>
          </a:p>
          <a:p>
            <a:pPr marL="285750" indent="-285750" rtl="0" fontAlgn="base">
              <a:spcBef>
                <a:spcPts val="0"/>
              </a:spcBef>
              <a:spcAft>
                <a:spcPts val="600"/>
              </a:spcAft>
              <a:buFont typeface="Wingdings" pitchFamily="2" charset="2"/>
              <a:buChar char="§"/>
            </a:pPr>
            <a:r>
              <a:rPr lang="en-US" sz="1600" b="0" i="0" u="sng" strike="noStrike" dirty="0">
                <a:effectLst/>
                <a:latin typeface="Arial" panose="020B0604020202020204" pitchFamily="34" charset="0"/>
                <a:cs typeface="Arial" panose="020B0604020202020204" pitchFamily="34" charset="0"/>
              </a:rPr>
              <a:t>Pressure level variables</a:t>
            </a:r>
            <a:r>
              <a:rPr lang="en-US" sz="1600" b="0" i="0" u="none" strike="noStrike" dirty="0">
                <a:effectLst/>
                <a:latin typeface="Arial" panose="020B0604020202020204" pitchFamily="34" charset="0"/>
                <a:cs typeface="Arial" panose="020B0604020202020204" pitchFamily="34" charset="0"/>
              </a:rPr>
              <a:t> include z, temp, u and v winds, specific humidity. </a:t>
            </a:r>
          </a:p>
          <a:p>
            <a:pPr marL="285750" indent="-285750" rtl="0" fontAlgn="base">
              <a:spcBef>
                <a:spcPts val="0"/>
              </a:spcBef>
              <a:spcAft>
                <a:spcPts val="600"/>
              </a:spcAft>
              <a:buFont typeface="Wingdings" pitchFamily="2" charset="2"/>
              <a:buChar char="§"/>
            </a:pPr>
            <a:r>
              <a:rPr lang="en-US" sz="1600" b="0" i="0" u="sng" strike="noStrike" dirty="0">
                <a:effectLst/>
                <a:latin typeface="Arial" panose="020B0604020202020204" pitchFamily="34" charset="0"/>
                <a:cs typeface="Arial" panose="020B0604020202020204" pitchFamily="34" charset="0"/>
              </a:rPr>
              <a:t>Single-level variables</a:t>
            </a:r>
            <a:r>
              <a:rPr lang="en-US" sz="1600" b="0" i="0" u="none" strike="noStrike" dirty="0">
                <a:effectLst/>
                <a:latin typeface="Arial" panose="020B0604020202020204" pitchFamily="34" charset="0"/>
                <a:cs typeface="Arial" panose="020B0604020202020204" pitchFamily="34" charset="0"/>
              </a:rPr>
              <a:t>: MSLP, 2-m temp and dewpoint temp, SST, IWV, IVT, and winds.</a:t>
            </a:r>
          </a:p>
          <a:p>
            <a:pPr marL="285750" indent="-285750" rtl="0" fontAlgn="base">
              <a:spcBef>
                <a:spcPts val="0"/>
              </a:spcBef>
              <a:spcAft>
                <a:spcPts val="600"/>
              </a:spcAft>
              <a:buFont typeface="Wingdings" pitchFamily="2" charset="2"/>
              <a:buChar char="§"/>
            </a:pPr>
            <a:r>
              <a:rPr lang="en-US" sz="1600" b="0" i="0" u="sng" strike="noStrike" dirty="0">
                <a:effectLst/>
                <a:latin typeface="Arial" panose="020B0604020202020204" pitchFamily="34" charset="0"/>
                <a:cs typeface="Arial" panose="020B0604020202020204" pitchFamily="34" charset="0"/>
              </a:rPr>
              <a:t>AI model</a:t>
            </a:r>
            <a:r>
              <a:rPr lang="en-US" sz="1600" b="0" i="0" u="none" strike="noStrike" dirty="0">
                <a:effectLst/>
                <a:latin typeface="Arial" panose="020B0604020202020204" pitchFamily="34" charset="0"/>
                <a:cs typeface="Arial" panose="020B0604020202020204" pitchFamily="34" charset="0"/>
              </a:rPr>
              <a:t>: Graph Neural Network (GNN) leveraging ECMWF’s Anemoi framework </a:t>
            </a:r>
          </a:p>
          <a:p>
            <a:pPr marL="285750" indent="-285750" rtl="0" fontAlgn="base">
              <a:spcBef>
                <a:spcPts val="0"/>
              </a:spcBef>
              <a:spcAft>
                <a:spcPts val="600"/>
              </a:spcAft>
              <a:buFont typeface="Wingdings" pitchFamily="2" charset="2"/>
              <a:buChar char="§"/>
            </a:pPr>
            <a:r>
              <a:rPr lang="en-US" sz="1600" b="0" i="0" u="sng" strike="noStrike" dirty="0">
                <a:effectLst/>
                <a:latin typeface="Arial" panose="020B0604020202020204" pitchFamily="34" charset="0"/>
                <a:cs typeface="Arial" panose="020B0604020202020204" pitchFamily="34" charset="0"/>
              </a:rPr>
              <a:t>HPC</a:t>
            </a:r>
            <a:r>
              <a:rPr lang="en-US" sz="1600" b="0" i="0" u="none" strike="noStrike" dirty="0">
                <a:effectLst/>
                <a:latin typeface="Arial" panose="020B0604020202020204" pitchFamily="34" charset="0"/>
                <a:cs typeface="Arial" panose="020B0604020202020204" pitchFamily="34" charset="0"/>
              </a:rPr>
              <a:t>: NCSA’s </a:t>
            </a:r>
            <a:r>
              <a:rPr lang="en-US" sz="1600" b="0" i="0" u="none" strike="noStrike" dirty="0" err="1">
                <a:effectLst/>
                <a:latin typeface="Arial" panose="020B0604020202020204" pitchFamily="34" charset="0"/>
                <a:cs typeface="Arial" panose="020B0604020202020204" pitchFamily="34" charset="0"/>
              </a:rPr>
              <a:t>DeltaAI</a:t>
            </a:r>
            <a:r>
              <a:rPr lang="en-US" sz="1600" b="0" i="0" u="none" strike="noStrike" dirty="0">
                <a:effectLst/>
                <a:latin typeface="Arial" panose="020B0604020202020204" pitchFamily="34" charset="0"/>
                <a:cs typeface="Arial" panose="020B0604020202020204" pitchFamily="34" charset="0"/>
              </a:rPr>
              <a:t> (64 H100 GPUs) </a:t>
            </a:r>
          </a:p>
          <a:p>
            <a:pPr marL="285750" indent="-285750" rtl="0" fontAlgn="base">
              <a:spcBef>
                <a:spcPts val="0"/>
              </a:spcBef>
              <a:spcAft>
                <a:spcPts val="600"/>
              </a:spcAft>
              <a:buFont typeface="Wingdings" pitchFamily="2" charset="2"/>
              <a:buChar char="§"/>
            </a:pPr>
            <a:r>
              <a:rPr lang="en-US" sz="1600" b="0" i="0" u="none" strike="noStrike" dirty="0">
                <a:effectLst/>
                <a:latin typeface="Arial" panose="020B0604020202020204" pitchFamily="34" charset="0"/>
                <a:cs typeface="Arial" panose="020B0604020202020204" pitchFamily="34" charset="0"/>
              </a:rPr>
              <a:t>Weeks to train, but minutes to predict!</a:t>
            </a:r>
          </a:p>
          <a:p>
            <a:pPr marL="285750" indent="-285750" rtl="0" fontAlgn="base">
              <a:spcBef>
                <a:spcPts val="0"/>
              </a:spcBef>
              <a:spcAft>
                <a:spcPts val="600"/>
              </a:spcAft>
              <a:buFont typeface="Wingdings" pitchFamily="2" charset="2"/>
              <a:buChar char="§"/>
            </a:pPr>
            <a:r>
              <a:rPr lang="en-US" sz="1600" b="0" i="0" u="none" strike="noStrike" dirty="0">
                <a:effectLst/>
                <a:latin typeface="Arial" panose="020B0604020202020204" pitchFamily="34" charset="0"/>
                <a:cs typeface="Arial" panose="020B0604020202020204" pitchFamily="34" charset="0"/>
              </a:rPr>
              <a:t>Stage A: Global model</a:t>
            </a:r>
          </a:p>
          <a:p>
            <a:pPr marL="285750" indent="-285750" rtl="0" fontAlgn="base">
              <a:spcBef>
                <a:spcPts val="0"/>
              </a:spcBef>
              <a:spcAft>
                <a:spcPts val="600"/>
              </a:spcAft>
              <a:buFont typeface="Wingdings" pitchFamily="2" charset="2"/>
              <a:buChar char="§"/>
            </a:pPr>
            <a:r>
              <a:rPr lang="en-US" sz="1600" b="0" i="0" u="none" strike="noStrike" dirty="0">
                <a:effectLst/>
                <a:latin typeface="Arial" panose="020B0604020202020204" pitchFamily="34" charset="0"/>
                <a:cs typeface="Arial" panose="020B0604020202020204" pitchFamily="34" charset="0"/>
              </a:rPr>
              <a:t>Stage B: Stretched-grid model</a:t>
            </a:r>
            <a:endParaRPr lang="en-US" sz="1600" dirty="0">
              <a:latin typeface="Arial" panose="020B0604020202020204" pitchFamily="34" charset="0"/>
              <a:cs typeface="Arial" panose="020B0604020202020204" pitchFamily="34" charset="0"/>
            </a:endParaRPr>
          </a:p>
        </p:txBody>
      </p:sp>
      <p:pic>
        <p:nvPicPr>
          <p:cNvPr id="7" name="Picture 6" descr="A diagram of different stages of stage&#10;&#10;Description automatically generated">
            <a:extLst>
              <a:ext uri="{FF2B5EF4-FFF2-40B4-BE49-F238E27FC236}">
                <a16:creationId xmlns:a16="http://schemas.microsoft.com/office/drawing/2014/main" id="{FAF03833-7CA9-B544-66E4-5727AF0412AB}"/>
              </a:ext>
            </a:extLst>
          </p:cNvPr>
          <p:cNvPicPr>
            <a:picLocks noChangeAspect="1"/>
          </p:cNvPicPr>
          <p:nvPr/>
        </p:nvPicPr>
        <p:blipFill>
          <a:blip r:embed="rId2"/>
          <a:stretch>
            <a:fillRect/>
          </a:stretch>
        </p:blipFill>
        <p:spPr>
          <a:xfrm>
            <a:off x="44069" y="1215680"/>
            <a:ext cx="7121230" cy="4480560"/>
          </a:xfrm>
          <a:prstGeom prst="rect">
            <a:avLst/>
          </a:prstGeom>
        </p:spPr>
      </p:pic>
      <p:sp>
        <p:nvSpPr>
          <p:cNvPr id="8" name="Google Shape;512;p60">
            <a:extLst>
              <a:ext uri="{FF2B5EF4-FFF2-40B4-BE49-F238E27FC236}">
                <a16:creationId xmlns:a16="http://schemas.microsoft.com/office/drawing/2014/main" id="{D6C529A4-F12C-874A-BAD6-C282DE4F620C}"/>
              </a:ext>
            </a:extLst>
          </p:cNvPr>
          <p:cNvSpPr txBox="1"/>
          <p:nvPr/>
        </p:nvSpPr>
        <p:spPr>
          <a:xfrm>
            <a:off x="25" y="18288"/>
            <a:ext cx="12192000" cy="704088"/>
          </a:xfrm>
          <a:prstGeom prst="rect">
            <a:avLst/>
          </a:prstGeom>
          <a:solidFill>
            <a:srgbClr val="006C92"/>
          </a:solidFill>
          <a:ln>
            <a:noFill/>
          </a:ln>
        </p:spPr>
        <p:txBody>
          <a:bodyPr spcFirstLastPara="1" wrap="square" lIns="457200" tIns="0" rIns="0" bIns="0" anchor="ctr" anchorCtr="0">
            <a:noAutofit/>
          </a:bodyPr>
          <a:lstStyle/>
          <a:p>
            <a:pPr marL="0" lvl="0" indent="0" algn="l" rtl="0">
              <a:lnSpc>
                <a:spcPct val="88636"/>
              </a:lnSpc>
              <a:spcBef>
                <a:spcPts val="0"/>
              </a:spcBef>
              <a:spcAft>
                <a:spcPts val="0"/>
              </a:spcAft>
              <a:buNone/>
            </a:pPr>
            <a:r>
              <a:rPr lang="en-US" sz="2200" b="1" dirty="0">
                <a:solidFill>
                  <a:srgbClr val="FFFFFF"/>
                </a:solidFill>
              </a:rPr>
              <a:t>HIGHLIGHT #4c: A REGIONAL HIGH-RES AI WEATHER MODEL FOR WESTERN U.S.</a:t>
            </a:r>
            <a:endParaRPr sz="2200" b="1" dirty="0">
              <a:solidFill>
                <a:srgbClr val="FFFFFF"/>
              </a:solidFill>
            </a:endParaRPr>
          </a:p>
        </p:txBody>
      </p:sp>
      <p:sp>
        <p:nvSpPr>
          <p:cNvPr id="9" name="Google Shape;507;p59">
            <a:extLst>
              <a:ext uri="{FF2B5EF4-FFF2-40B4-BE49-F238E27FC236}">
                <a16:creationId xmlns:a16="http://schemas.microsoft.com/office/drawing/2014/main" id="{9101A690-850C-C84C-7B44-85FB92432CAB}"/>
              </a:ext>
            </a:extLst>
          </p:cNvPr>
          <p:cNvSpPr txBox="1"/>
          <p:nvPr/>
        </p:nvSpPr>
        <p:spPr>
          <a:xfrm>
            <a:off x="6557381" y="6174992"/>
            <a:ext cx="4803000" cy="455400"/>
          </a:xfrm>
          <a:prstGeom prst="rect">
            <a:avLst/>
          </a:prstGeom>
          <a:noFill/>
          <a:ln>
            <a:noFill/>
          </a:ln>
        </p:spPr>
        <p:txBody>
          <a:bodyPr spcFirstLastPara="1" wrap="square" lIns="91425" tIns="91425" rIns="91425" bIns="91425" anchor="ctr" anchorCtr="0">
            <a:noAutofit/>
          </a:bodyPr>
          <a:lstStyle/>
          <a:p>
            <a:pPr marL="457200" lvl="0" indent="0" algn="r" rtl="0">
              <a:spcBef>
                <a:spcPts val="0"/>
              </a:spcBef>
              <a:spcAft>
                <a:spcPts val="0"/>
              </a:spcAft>
              <a:buNone/>
            </a:pPr>
            <a:r>
              <a:rPr lang="en-US" dirty="0" err="1"/>
              <a:t>Baño</a:t>
            </a:r>
            <a:r>
              <a:rPr lang="en-US" dirty="0"/>
              <a:t> Medina et al., (2025d), in review</a:t>
            </a:r>
            <a:endParaRPr dirty="0"/>
          </a:p>
        </p:txBody>
      </p:sp>
      <p:sp>
        <p:nvSpPr>
          <p:cNvPr id="2" name="TextBox 1">
            <a:extLst>
              <a:ext uri="{FF2B5EF4-FFF2-40B4-BE49-F238E27FC236}">
                <a16:creationId xmlns:a16="http://schemas.microsoft.com/office/drawing/2014/main" id="{6E3137AD-50B5-E754-8923-CF1E0512085C}"/>
              </a:ext>
            </a:extLst>
          </p:cNvPr>
          <p:cNvSpPr txBox="1"/>
          <p:nvPr/>
        </p:nvSpPr>
        <p:spPr>
          <a:xfrm>
            <a:off x="11713029" y="6550223"/>
            <a:ext cx="478971" cy="307777"/>
          </a:xfrm>
          <a:prstGeom prst="rect">
            <a:avLst/>
          </a:prstGeom>
          <a:solidFill>
            <a:schemeClr val="tx2">
              <a:lumMod val="85000"/>
            </a:schemeClr>
          </a:solidFill>
        </p:spPr>
        <p:txBody>
          <a:bodyPr wrap="square" rtlCol="0">
            <a:spAutoFit/>
          </a:bodyPr>
          <a:lstStyle/>
          <a:p>
            <a:r>
              <a:rPr lang="en-US" dirty="0"/>
              <a:t>#13</a:t>
            </a:r>
          </a:p>
        </p:txBody>
      </p:sp>
    </p:spTree>
    <p:extLst>
      <p:ext uri="{BB962C8B-B14F-4D97-AF65-F5344CB8AC3E}">
        <p14:creationId xmlns:p14="http://schemas.microsoft.com/office/powerpoint/2010/main" val="1365903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5">
                                            <p:txEl>
                                              <p:pRg st="4" end="4"/>
                                            </p:txEl>
                                          </p:spTgt>
                                        </p:tgtEl>
                                        <p:attrNameLst>
                                          <p:attrName>style.visibility</p:attrName>
                                        </p:attrNameLst>
                                      </p:cBhvr>
                                      <p:to>
                                        <p:strVal val="visible"/>
                                      </p:to>
                                    </p:set>
                                    <p:animEffect transition="in" filter="dissolve">
                                      <p:cBhvr>
                                        <p:cTn id="7" dur="500"/>
                                        <p:tgtEl>
                                          <p:spTgt spid="5">
                                            <p:txEl>
                                              <p:pRg st="4" end="4"/>
                                            </p:txEl>
                                          </p:spTgt>
                                        </p:tgtEl>
                                      </p:cBhvr>
                                    </p:animEffect>
                                  </p:childTnLst>
                                </p:cTn>
                              </p:par>
                              <p:par>
                                <p:cTn id="8" presetID="9" presetClass="entr" presetSubtype="0" fill="hold" nodeType="withEffect">
                                  <p:stCondLst>
                                    <p:cond delay="0"/>
                                  </p:stCondLst>
                                  <p:childTnLst>
                                    <p:set>
                                      <p:cBhvr>
                                        <p:cTn id="9" dur="1" fill="hold">
                                          <p:stCondLst>
                                            <p:cond delay="0"/>
                                          </p:stCondLst>
                                        </p:cTn>
                                        <p:tgtEl>
                                          <p:spTgt spid="5">
                                            <p:txEl>
                                              <p:pRg st="5" end="5"/>
                                            </p:txEl>
                                          </p:spTgt>
                                        </p:tgtEl>
                                        <p:attrNameLst>
                                          <p:attrName>style.visibility</p:attrName>
                                        </p:attrNameLst>
                                      </p:cBhvr>
                                      <p:to>
                                        <p:strVal val="visible"/>
                                      </p:to>
                                    </p:set>
                                    <p:animEffect transition="in" filter="dissolve">
                                      <p:cBhvr>
                                        <p:cTn id="10" dur="500"/>
                                        <p:tgtEl>
                                          <p:spTgt spid="5">
                                            <p:txEl>
                                              <p:pRg st="5" end="5"/>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9" presetClass="entr" presetSubtype="0" fill="hold" nodeType="clickEffect">
                                  <p:stCondLst>
                                    <p:cond delay="0"/>
                                  </p:stCondLst>
                                  <p:childTnLst>
                                    <p:set>
                                      <p:cBhvr>
                                        <p:cTn id="14" dur="1" fill="hold">
                                          <p:stCondLst>
                                            <p:cond delay="0"/>
                                          </p:stCondLst>
                                        </p:cTn>
                                        <p:tgtEl>
                                          <p:spTgt spid="5">
                                            <p:txEl>
                                              <p:pRg st="6" end="6"/>
                                            </p:txEl>
                                          </p:spTgt>
                                        </p:tgtEl>
                                        <p:attrNameLst>
                                          <p:attrName>style.visibility</p:attrName>
                                        </p:attrNameLst>
                                      </p:cBhvr>
                                      <p:to>
                                        <p:strVal val="visible"/>
                                      </p:to>
                                    </p:set>
                                    <p:animEffect transition="in" filter="dissolve">
                                      <p:cBhvr>
                                        <p:cTn id="15" dur="500"/>
                                        <p:tgtEl>
                                          <p:spTgt spid="5">
                                            <p:txEl>
                                              <p:pRg st="6" end="6"/>
                                            </p:txEl>
                                          </p:spTgt>
                                        </p:tgtEl>
                                      </p:cBhvr>
                                    </p:animEffect>
                                  </p:childTnLst>
                                </p:cTn>
                              </p:par>
                              <p:par>
                                <p:cTn id="16" presetID="9" presetClass="entr" presetSubtype="0" fill="hold" nodeType="withEffect">
                                  <p:stCondLst>
                                    <p:cond delay="0"/>
                                  </p:stCondLst>
                                  <p:childTnLst>
                                    <p:set>
                                      <p:cBhvr>
                                        <p:cTn id="17" dur="1" fill="hold">
                                          <p:stCondLst>
                                            <p:cond delay="0"/>
                                          </p:stCondLst>
                                        </p:cTn>
                                        <p:tgtEl>
                                          <p:spTgt spid="5">
                                            <p:txEl>
                                              <p:pRg st="7" end="7"/>
                                            </p:txEl>
                                          </p:spTgt>
                                        </p:tgtEl>
                                        <p:attrNameLst>
                                          <p:attrName>style.visibility</p:attrName>
                                        </p:attrNameLst>
                                      </p:cBhvr>
                                      <p:to>
                                        <p:strVal val="visible"/>
                                      </p:to>
                                    </p:set>
                                    <p:animEffect transition="in" filter="dissolve">
                                      <p:cBhvr>
                                        <p:cTn id="18" dur="500"/>
                                        <p:tgtEl>
                                          <p:spTgt spid="5">
                                            <p:txEl>
                                              <p:pRg st="7" end="7"/>
                                            </p:txEl>
                                          </p:spTgt>
                                        </p:tgtEl>
                                      </p:cBhvr>
                                    </p:animEffect>
                                  </p:childTnLst>
                                </p:cTn>
                              </p:par>
                              <p:par>
                                <p:cTn id="19" presetID="9" presetClass="entr" presetSubtype="0" fill="hold" nodeType="withEffect">
                                  <p:stCondLst>
                                    <p:cond delay="0"/>
                                  </p:stCondLst>
                                  <p:childTnLst>
                                    <p:set>
                                      <p:cBhvr>
                                        <p:cTn id="20" dur="1" fill="hold">
                                          <p:stCondLst>
                                            <p:cond delay="0"/>
                                          </p:stCondLst>
                                        </p:cTn>
                                        <p:tgtEl>
                                          <p:spTgt spid="5">
                                            <p:txEl>
                                              <p:pRg st="8" end="8"/>
                                            </p:txEl>
                                          </p:spTgt>
                                        </p:tgtEl>
                                        <p:attrNameLst>
                                          <p:attrName>style.visibility</p:attrName>
                                        </p:attrNameLst>
                                      </p:cBhvr>
                                      <p:to>
                                        <p:strVal val="visible"/>
                                      </p:to>
                                    </p:set>
                                    <p:animEffect transition="in" filter="dissolve">
                                      <p:cBhvr>
                                        <p:cTn id="21" dur="500"/>
                                        <p:tgtEl>
                                          <p:spTgt spid="5">
                                            <p:txEl>
                                              <p:pRg st="8" end="8"/>
                                            </p:txEl>
                                          </p:spTgt>
                                        </p:tgtEl>
                                      </p:cBhvr>
                                    </p:animEffect>
                                  </p:childTnLst>
                                </p:cTn>
                              </p:par>
                              <p:par>
                                <p:cTn id="22" presetID="9" presetClass="entr" presetSubtype="0" fill="hold" nodeType="withEffect">
                                  <p:stCondLst>
                                    <p:cond delay="0"/>
                                  </p:stCondLst>
                                  <p:childTnLst>
                                    <p:set>
                                      <p:cBhvr>
                                        <p:cTn id="23" dur="1" fill="hold">
                                          <p:stCondLst>
                                            <p:cond delay="0"/>
                                          </p:stCondLst>
                                        </p:cTn>
                                        <p:tgtEl>
                                          <p:spTgt spid="5">
                                            <p:txEl>
                                              <p:pRg st="9" end="9"/>
                                            </p:txEl>
                                          </p:spTgt>
                                        </p:tgtEl>
                                        <p:attrNameLst>
                                          <p:attrName>style.visibility</p:attrName>
                                        </p:attrNameLst>
                                      </p:cBhvr>
                                      <p:to>
                                        <p:strVal val="visible"/>
                                      </p:to>
                                    </p:set>
                                    <p:animEffect transition="in" filter="dissolve">
                                      <p:cBhvr>
                                        <p:cTn id="24" dur="500"/>
                                        <p:tgtEl>
                                          <p:spTgt spid="5">
                                            <p:txEl>
                                              <p:pRg st="9" end="9"/>
                                            </p:txEl>
                                          </p:spTgt>
                                        </p:tgtEl>
                                      </p:cBhvr>
                                    </p:animEffect>
                                  </p:childTnLst>
                                </p:cTn>
                              </p:par>
                              <p:par>
                                <p:cTn id="25" presetID="9" presetClass="entr" presetSubtype="0" fill="hold" nodeType="withEffect">
                                  <p:stCondLst>
                                    <p:cond delay="0"/>
                                  </p:stCondLst>
                                  <p:childTnLst>
                                    <p:set>
                                      <p:cBhvr>
                                        <p:cTn id="26" dur="1" fill="hold">
                                          <p:stCondLst>
                                            <p:cond delay="0"/>
                                          </p:stCondLst>
                                        </p:cTn>
                                        <p:tgtEl>
                                          <p:spTgt spid="5">
                                            <p:txEl>
                                              <p:pRg st="10" end="10"/>
                                            </p:txEl>
                                          </p:spTgt>
                                        </p:tgtEl>
                                        <p:attrNameLst>
                                          <p:attrName>style.visibility</p:attrName>
                                        </p:attrNameLst>
                                      </p:cBhvr>
                                      <p:to>
                                        <p:strVal val="visible"/>
                                      </p:to>
                                    </p:set>
                                    <p:animEffect transition="in" filter="dissolve">
                                      <p:cBhvr>
                                        <p:cTn id="27" dur="500"/>
                                        <p:tgtEl>
                                          <p:spTgt spid="5">
                                            <p:txEl>
                                              <p:pRg st="1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B04C01A-77F5-9C8D-FFB9-43A42450E545}"/>
            </a:ext>
          </a:extLst>
        </p:cNvPr>
        <p:cNvGrpSpPr/>
        <p:nvPr/>
      </p:nvGrpSpPr>
      <p:grpSpPr>
        <a:xfrm>
          <a:off x="0" y="0"/>
          <a:ext cx="0" cy="0"/>
          <a:chOff x="0" y="0"/>
          <a:chExt cx="0" cy="0"/>
        </a:xfrm>
      </p:grpSpPr>
      <p:sp>
        <p:nvSpPr>
          <p:cNvPr id="5" name="TextBox 4">
            <a:extLst>
              <a:ext uri="{FF2B5EF4-FFF2-40B4-BE49-F238E27FC236}">
                <a16:creationId xmlns:a16="http://schemas.microsoft.com/office/drawing/2014/main" id="{F6BC9066-1983-C88B-0774-4A4BEB86B318}"/>
              </a:ext>
            </a:extLst>
          </p:cNvPr>
          <p:cNvSpPr txBox="1"/>
          <p:nvPr/>
        </p:nvSpPr>
        <p:spPr>
          <a:xfrm>
            <a:off x="7530180" y="2052667"/>
            <a:ext cx="4422334" cy="3467616"/>
          </a:xfrm>
          <a:prstGeom prst="rect">
            <a:avLst/>
          </a:prstGeom>
          <a:solidFill>
            <a:schemeClr val="accent6">
              <a:lumMod val="20000"/>
              <a:lumOff val="80000"/>
            </a:schemeClr>
          </a:solidFill>
        </p:spPr>
        <p:txBody>
          <a:bodyPr wrap="square" rtlCol="0">
            <a:spAutoFit/>
          </a:bodyPr>
          <a:lstStyle/>
          <a:p>
            <a:pPr lvl="1">
              <a:spcAft>
                <a:spcPts val="1200"/>
              </a:spcAft>
            </a:pPr>
            <a:r>
              <a:rPr lang="en-US" sz="1600" b="1" u="sng" dirty="0">
                <a:latin typeface="Arial" panose="020B0604020202020204" pitchFamily="34" charset="0"/>
                <a:cs typeface="Arial" panose="020B0604020202020204" pitchFamily="34" charset="0"/>
              </a:rPr>
              <a:t>Key Takeaways</a:t>
            </a:r>
            <a:r>
              <a:rPr lang="en-US" sz="1600" dirty="0">
                <a:latin typeface="Arial" panose="020B0604020202020204" pitchFamily="34" charset="0"/>
                <a:cs typeface="Arial" panose="020B0604020202020204" pitchFamily="34" charset="0"/>
              </a:rPr>
              <a:t>:</a:t>
            </a:r>
          </a:p>
          <a:p>
            <a:pPr marL="285750" indent="-285750">
              <a:spcAft>
                <a:spcPts val="800"/>
              </a:spcAft>
              <a:buFont typeface="Wingdings" pitchFamily="2" charset="2"/>
              <a:buChar char="§"/>
            </a:pPr>
            <a:r>
              <a:rPr lang="en-US" sz="1600" dirty="0">
                <a:latin typeface="Arial" panose="020B0604020202020204" pitchFamily="34" charset="0"/>
                <a:cs typeface="Arial" panose="020B0604020202020204" pitchFamily="34" charset="0"/>
              </a:rPr>
              <a:t>Reduces QPF errors over the Western US </a:t>
            </a:r>
          </a:p>
          <a:p>
            <a:pPr marL="285750" indent="-285750">
              <a:spcAft>
                <a:spcPts val="800"/>
              </a:spcAft>
              <a:buFont typeface="Wingdings" pitchFamily="2" charset="2"/>
              <a:buChar char="§"/>
            </a:pPr>
            <a:r>
              <a:rPr lang="en-US" sz="1600" dirty="0">
                <a:latin typeface="Arial" panose="020B0604020202020204" pitchFamily="34" charset="0"/>
                <a:cs typeface="Arial" panose="020B0604020202020204" pitchFamily="34" charset="0"/>
              </a:rPr>
              <a:t>Outperforms global models (i.e., IFS)</a:t>
            </a:r>
          </a:p>
          <a:p>
            <a:pPr marL="285750" indent="-285750">
              <a:spcAft>
                <a:spcPts val="800"/>
              </a:spcAft>
              <a:buFont typeface="Wingdings" pitchFamily="2" charset="2"/>
              <a:buChar char="§"/>
            </a:pPr>
            <a:r>
              <a:rPr lang="en-US" sz="1600" dirty="0">
                <a:latin typeface="Arial" panose="020B0604020202020204" pitchFamily="34" charset="0"/>
                <a:cs typeface="Arial" panose="020B0604020202020204" pitchFamily="34" charset="0"/>
              </a:rPr>
              <a:t>Effectively captures extreme precipitation events, particularly those linked to ARs.</a:t>
            </a:r>
          </a:p>
          <a:p>
            <a:pPr marL="285750" indent="-285750">
              <a:spcAft>
                <a:spcPts val="800"/>
              </a:spcAft>
              <a:buFont typeface="Wingdings" pitchFamily="2" charset="2"/>
              <a:buChar char="§"/>
            </a:pPr>
            <a:r>
              <a:rPr lang="en-US" sz="1600" dirty="0">
                <a:latin typeface="Arial" panose="020B0604020202020204" pitchFamily="34" charset="0"/>
                <a:cs typeface="Arial" panose="020B0604020202020204" pitchFamily="34" charset="0"/>
              </a:rPr>
              <a:t>Performs competitively with the regional NWP model (West-WRF)</a:t>
            </a:r>
          </a:p>
          <a:p>
            <a:pPr marL="285750" indent="-285750">
              <a:spcAft>
                <a:spcPts val="800"/>
              </a:spcAft>
              <a:buFont typeface="Wingdings" pitchFamily="2" charset="2"/>
              <a:buChar char="§"/>
            </a:pPr>
            <a:r>
              <a:rPr lang="en-US" sz="1600" dirty="0">
                <a:latin typeface="Arial" panose="020B0604020202020204" pitchFamily="34" charset="0"/>
                <a:cs typeface="Arial" panose="020B0604020202020204" pitchFamily="34" charset="0"/>
              </a:rPr>
              <a:t>Orders of magnitude faster for real-time forecast generation (only 6-mins to generate a 7-day forecast on a single GPU)</a:t>
            </a:r>
          </a:p>
          <a:p>
            <a:pPr marL="285750" indent="-285750">
              <a:spcAft>
                <a:spcPts val="800"/>
              </a:spcAft>
              <a:buFont typeface="Wingdings" pitchFamily="2" charset="2"/>
              <a:buChar char="§"/>
            </a:pPr>
            <a:endParaRPr lang="en-US" sz="1600" dirty="0">
              <a:latin typeface="Arial" panose="020B0604020202020204" pitchFamily="34" charset="0"/>
              <a:cs typeface="Arial" panose="020B0604020202020204" pitchFamily="34" charset="0"/>
            </a:endParaRPr>
          </a:p>
        </p:txBody>
      </p:sp>
      <p:sp>
        <p:nvSpPr>
          <p:cNvPr id="8" name="Google Shape;512;p60">
            <a:extLst>
              <a:ext uri="{FF2B5EF4-FFF2-40B4-BE49-F238E27FC236}">
                <a16:creationId xmlns:a16="http://schemas.microsoft.com/office/drawing/2014/main" id="{C00F9220-F9B1-1C18-5791-864D5E8C8315}"/>
              </a:ext>
            </a:extLst>
          </p:cNvPr>
          <p:cNvSpPr txBox="1"/>
          <p:nvPr/>
        </p:nvSpPr>
        <p:spPr>
          <a:xfrm>
            <a:off x="25" y="18288"/>
            <a:ext cx="12192000" cy="704088"/>
          </a:xfrm>
          <a:prstGeom prst="rect">
            <a:avLst/>
          </a:prstGeom>
          <a:solidFill>
            <a:srgbClr val="006C92"/>
          </a:solidFill>
          <a:ln>
            <a:noFill/>
          </a:ln>
        </p:spPr>
        <p:txBody>
          <a:bodyPr spcFirstLastPara="1" wrap="square" lIns="457200" tIns="0" rIns="0" bIns="0" anchor="ctr" anchorCtr="0">
            <a:noAutofit/>
          </a:bodyPr>
          <a:lstStyle/>
          <a:p>
            <a:pPr marL="0" lvl="0" indent="0" algn="l" rtl="0">
              <a:lnSpc>
                <a:spcPct val="88636"/>
              </a:lnSpc>
              <a:spcBef>
                <a:spcPts val="0"/>
              </a:spcBef>
              <a:spcAft>
                <a:spcPts val="0"/>
              </a:spcAft>
              <a:buNone/>
            </a:pPr>
            <a:r>
              <a:rPr lang="en-US" sz="2200" b="1" dirty="0">
                <a:solidFill>
                  <a:srgbClr val="FFFFFF"/>
                </a:solidFill>
              </a:rPr>
              <a:t>HIGHLIGHT #4c: REGIONAL AI MODEL FORECAST SKILL RELATIVE TO BENCHMARKS</a:t>
            </a:r>
            <a:endParaRPr sz="2200" b="1" dirty="0">
              <a:solidFill>
                <a:srgbClr val="FFFFFF"/>
              </a:solidFill>
            </a:endParaRPr>
          </a:p>
        </p:txBody>
      </p:sp>
      <p:sp>
        <p:nvSpPr>
          <p:cNvPr id="9" name="Google Shape;507;p59">
            <a:extLst>
              <a:ext uri="{FF2B5EF4-FFF2-40B4-BE49-F238E27FC236}">
                <a16:creationId xmlns:a16="http://schemas.microsoft.com/office/drawing/2014/main" id="{3172A48C-0D5A-8BC2-08DE-8F345855EA18}"/>
              </a:ext>
            </a:extLst>
          </p:cNvPr>
          <p:cNvSpPr txBox="1"/>
          <p:nvPr/>
        </p:nvSpPr>
        <p:spPr>
          <a:xfrm>
            <a:off x="6799752" y="5788421"/>
            <a:ext cx="4803000" cy="455400"/>
          </a:xfrm>
          <a:prstGeom prst="rect">
            <a:avLst/>
          </a:prstGeom>
          <a:noFill/>
          <a:ln>
            <a:noFill/>
          </a:ln>
        </p:spPr>
        <p:txBody>
          <a:bodyPr spcFirstLastPara="1" wrap="square" lIns="91425" tIns="91425" rIns="91425" bIns="91425" anchor="ctr" anchorCtr="0">
            <a:noAutofit/>
          </a:bodyPr>
          <a:lstStyle/>
          <a:p>
            <a:pPr marL="457200" lvl="0" indent="0" algn="r" rtl="0">
              <a:spcBef>
                <a:spcPts val="0"/>
              </a:spcBef>
              <a:spcAft>
                <a:spcPts val="0"/>
              </a:spcAft>
              <a:buNone/>
            </a:pPr>
            <a:r>
              <a:rPr lang="en-US" dirty="0" err="1"/>
              <a:t>Baño</a:t>
            </a:r>
            <a:r>
              <a:rPr lang="en-US" dirty="0"/>
              <a:t> Medina et al., (2025), in review</a:t>
            </a:r>
            <a:endParaRPr dirty="0"/>
          </a:p>
        </p:txBody>
      </p:sp>
      <p:pic>
        <p:nvPicPr>
          <p:cNvPr id="3" name="Picture 2" descr="A group of graphs showing different types of lead sizes&#10;&#10;Description automatically generated with medium confidence">
            <a:extLst>
              <a:ext uri="{FF2B5EF4-FFF2-40B4-BE49-F238E27FC236}">
                <a16:creationId xmlns:a16="http://schemas.microsoft.com/office/drawing/2014/main" id="{D7E401A1-494E-D5B8-741D-BD2365F9EDE7}"/>
              </a:ext>
            </a:extLst>
          </p:cNvPr>
          <p:cNvPicPr>
            <a:picLocks noChangeAspect="1"/>
          </p:cNvPicPr>
          <p:nvPr/>
        </p:nvPicPr>
        <p:blipFill>
          <a:blip r:embed="rId2"/>
          <a:srcRect b="428"/>
          <a:stretch/>
        </p:blipFill>
        <p:spPr>
          <a:xfrm>
            <a:off x="914145" y="1482759"/>
            <a:ext cx="6330205" cy="5029200"/>
          </a:xfrm>
          <a:prstGeom prst="rect">
            <a:avLst/>
          </a:prstGeom>
        </p:spPr>
      </p:pic>
      <p:sp>
        <p:nvSpPr>
          <p:cNvPr id="4" name="TextBox 3">
            <a:extLst>
              <a:ext uri="{FF2B5EF4-FFF2-40B4-BE49-F238E27FC236}">
                <a16:creationId xmlns:a16="http://schemas.microsoft.com/office/drawing/2014/main" id="{372BF757-2776-F55C-B14C-B41826829218}"/>
              </a:ext>
            </a:extLst>
          </p:cNvPr>
          <p:cNvSpPr txBox="1"/>
          <p:nvPr/>
        </p:nvSpPr>
        <p:spPr>
          <a:xfrm>
            <a:off x="1451724" y="883682"/>
            <a:ext cx="5255046" cy="584775"/>
          </a:xfrm>
          <a:prstGeom prst="rect">
            <a:avLst/>
          </a:prstGeom>
          <a:noFill/>
        </p:spPr>
        <p:txBody>
          <a:bodyPr wrap="square" rtlCol="0">
            <a:spAutoFit/>
          </a:bodyPr>
          <a:lstStyle/>
          <a:p>
            <a:pPr algn="ctr"/>
            <a:r>
              <a:rPr lang="en-US" sz="1600" b="1" dirty="0"/>
              <a:t>Forecast skill as a function of spatial window size (top) and precipitation thresholds (bottom)</a:t>
            </a:r>
          </a:p>
        </p:txBody>
      </p:sp>
      <p:sp>
        <p:nvSpPr>
          <p:cNvPr id="2" name="TextBox 1">
            <a:extLst>
              <a:ext uri="{FF2B5EF4-FFF2-40B4-BE49-F238E27FC236}">
                <a16:creationId xmlns:a16="http://schemas.microsoft.com/office/drawing/2014/main" id="{CE4A5F39-C600-6A0F-AA25-6CA0C5DC56A7}"/>
              </a:ext>
            </a:extLst>
          </p:cNvPr>
          <p:cNvSpPr txBox="1"/>
          <p:nvPr/>
        </p:nvSpPr>
        <p:spPr>
          <a:xfrm>
            <a:off x="11713029" y="6550223"/>
            <a:ext cx="478971" cy="307777"/>
          </a:xfrm>
          <a:prstGeom prst="rect">
            <a:avLst/>
          </a:prstGeom>
          <a:solidFill>
            <a:schemeClr val="tx2">
              <a:lumMod val="85000"/>
            </a:schemeClr>
          </a:solidFill>
        </p:spPr>
        <p:txBody>
          <a:bodyPr wrap="square" rtlCol="0">
            <a:spAutoFit/>
          </a:bodyPr>
          <a:lstStyle/>
          <a:p>
            <a:r>
              <a:rPr lang="en-US" dirty="0"/>
              <a:t>#14</a:t>
            </a:r>
          </a:p>
        </p:txBody>
      </p:sp>
      <p:sp>
        <p:nvSpPr>
          <p:cNvPr id="6" name="Google Shape;471;p55">
            <a:extLst>
              <a:ext uri="{FF2B5EF4-FFF2-40B4-BE49-F238E27FC236}">
                <a16:creationId xmlns:a16="http://schemas.microsoft.com/office/drawing/2014/main" id="{B87C3F7C-6A80-65A5-A033-CFAAD7E23585}"/>
              </a:ext>
            </a:extLst>
          </p:cNvPr>
          <p:cNvSpPr txBox="1"/>
          <p:nvPr/>
        </p:nvSpPr>
        <p:spPr>
          <a:xfrm>
            <a:off x="5742121" y="1876502"/>
            <a:ext cx="1502229" cy="455400"/>
          </a:xfrm>
          <a:prstGeom prst="rect">
            <a:avLst/>
          </a:prstGeom>
          <a:noFill/>
          <a:ln>
            <a:noFill/>
          </a:ln>
        </p:spPr>
        <p:txBody>
          <a:bodyPr spcFirstLastPara="1" wrap="square" lIns="91425" tIns="91425" rIns="91425" bIns="91425" anchor="ctr" anchorCtr="0">
            <a:noAutofit/>
          </a:bodyPr>
          <a:lstStyle/>
          <a:p>
            <a:pPr marL="457189"/>
            <a:r>
              <a:rPr lang="en-US" sz="1200" b="1" dirty="0"/>
              <a:t>(the higher the better)</a:t>
            </a:r>
            <a:endParaRPr sz="1200" b="1" dirty="0"/>
          </a:p>
        </p:txBody>
      </p:sp>
      <p:sp>
        <p:nvSpPr>
          <p:cNvPr id="7" name="Oval 6">
            <a:extLst>
              <a:ext uri="{FF2B5EF4-FFF2-40B4-BE49-F238E27FC236}">
                <a16:creationId xmlns:a16="http://schemas.microsoft.com/office/drawing/2014/main" id="{3BA10B04-B65D-A57E-A2A4-C0B10879955A}"/>
              </a:ext>
            </a:extLst>
          </p:cNvPr>
          <p:cNvSpPr/>
          <p:nvPr/>
        </p:nvSpPr>
        <p:spPr>
          <a:xfrm rot="19837741">
            <a:off x="3208349" y="2560009"/>
            <a:ext cx="2225055" cy="437621"/>
          </a:xfrm>
          <a:prstGeom prst="ellipse">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4812770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dissolve">
                                      <p:cBhvr>
                                        <p:cTn id="7" dur="500"/>
                                        <p:tgtEl>
                                          <p:spTgt spid="7"/>
                                        </p:tgtEl>
                                      </p:cBhvr>
                                    </p:animEffect>
                                  </p:childTnLst>
                                </p:cTn>
                              </p:par>
                              <p:par>
                                <p:cTn id="8" presetID="9" presetClass="entr" presetSubtype="0" fill="hold" nodeType="withEffect">
                                  <p:stCondLst>
                                    <p:cond delay="0"/>
                                  </p:stCondLst>
                                  <p:childTnLst>
                                    <p:set>
                                      <p:cBhvr>
                                        <p:cTn id="9" dur="1" fill="hold">
                                          <p:stCondLst>
                                            <p:cond delay="0"/>
                                          </p:stCondLst>
                                        </p:cTn>
                                        <p:tgtEl>
                                          <p:spTgt spid="5">
                                            <p:txEl>
                                              <p:pRg st="4" end="4"/>
                                            </p:txEl>
                                          </p:spTgt>
                                        </p:tgtEl>
                                        <p:attrNameLst>
                                          <p:attrName>style.visibility</p:attrName>
                                        </p:attrNameLst>
                                      </p:cBhvr>
                                      <p:to>
                                        <p:strVal val="visible"/>
                                      </p:to>
                                    </p:set>
                                    <p:animEffect transition="in" filter="dissolve">
                                      <p:cBhvr>
                                        <p:cTn id="10" dur="500"/>
                                        <p:tgtEl>
                                          <p:spTgt spid="5">
                                            <p:txEl>
                                              <p:pRg st="4" end="4"/>
                                            </p:txEl>
                                          </p:spTgt>
                                        </p:tgtEl>
                                      </p:cBhvr>
                                    </p:animEffect>
                                  </p:childTnLst>
                                </p:cTn>
                              </p:par>
                              <p:par>
                                <p:cTn id="11" presetID="9" presetClass="entr" presetSubtype="0" fill="hold" nodeType="withEffect">
                                  <p:stCondLst>
                                    <p:cond delay="0"/>
                                  </p:stCondLst>
                                  <p:childTnLst>
                                    <p:set>
                                      <p:cBhvr>
                                        <p:cTn id="12" dur="1" fill="hold">
                                          <p:stCondLst>
                                            <p:cond delay="0"/>
                                          </p:stCondLst>
                                        </p:cTn>
                                        <p:tgtEl>
                                          <p:spTgt spid="5">
                                            <p:txEl>
                                              <p:pRg st="5" end="5"/>
                                            </p:txEl>
                                          </p:spTgt>
                                        </p:tgtEl>
                                        <p:attrNameLst>
                                          <p:attrName>style.visibility</p:attrName>
                                        </p:attrNameLst>
                                      </p:cBhvr>
                                      <p:to>
                                        <p:strVal val="visible"/>
                                      </p:to>
                                    </p:set>
                                    <p:animEffect transition="in" filter="dissolve">
                                      <p:cBhvr>
                                        <p:cTn id="13" dur="500"/>
                                        <p:tgtEl>
                                          <p:spTgt spid="5">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45"/>
        <p:cNvGrpSpPr/>
        <p:nvPr/>
      </p:nvGrpSpPr>
      <p:grpSpPr>
        <a:xfrm>
          <a:off x="0" y="0"/>
          <a:ext cx="0" cy="0"/>
          <a:chOff x="0" y="0"/>
          <a:chExt cx="0" cy="0"/>
        </a:xfrm>
      </p:grpSpPr>
      <p:sp>
        <p:nvSpPr>
          <p:cNvPr id="147" name="Google Shape;147;p21"/>
          <p:cNvSpPr/>
          <p:nvPr/>
        </p:nvSpPr>
        <p:spPr>
          <a:xfrm>
            <a:off x="10728300" y="4082691"/>
            <a:ext cx="452800" cy="1311600"/>
          </a:xfrm>
          <a:prstGeom prst="rect">
            <a:avLst/>
          </a:prstGeom>
          <a:solidFill>
            <a:schemeClr val="lt1"/>
          </a:solidFill>
          <a:ln w="9525" cap="flat" cmpd="sng">
            <a:solidFill>
              <a:schemeClr val="lt1"/>
            </a:solidFill>
            <a:prstDash val="solid"/>
            <a:round/>
            <a:headEnd type="none" w="sm" len="sm"/>
            <a:tailEnd type="none" w="sm" len="sm"/>
          </a:ln>
        </p:spPr>
        <p:txBody>
          <a:bodyPr spcFirstLastPara="1" wrap="square" lIns="121900" tIns="121900" rIns="121900" bIns="121900" anchor="ctr" anchorCtr="0">
            <a:noAutofit/>
          </a:bodyPr>
          <a:lstStyle/>
          <a:p>
            <a:pPr algn="ctr">
              <a:buSzPts val="1400"/>
            </a:pPr>
            <a:endParaRPr sz="1867"/>
          </a:p>
        </p:txBody>
      </p:sp>
      <p:sp>
        <p:nvSpPr>
          <p:cNvPr id="148" name="Google Shape;148;p21"/>
          <p:cNvSpPr txBox="1"/>
          <p:nvPr/>
        </p:nvSpPr>
        <p:spPr>
          <a:xfrm>
            <a:off x="1077155" y="4439021"/>
            <a:ext cx="10037690" cy="447692"/>
          </a:xfrm>
          <a:prstGeom prst="rect">
            <a:avLst/>
          </a:prstGeom>
          <a:noFill/>
          <a:ln>
            <a:noFill/>
          </a:ln>
        </p:spPr>
        <p:txBody>
          <a:bodyPr spcFirstLastPara="1" wrap="square" lIns="121900" tIns="121900" rIns="121900" bIns="121900" anchor="t" anchorCtr="0">
            <a:noAutofit/>
          </a:bodyPr>
          <a:lstStyle/>
          <a:p>
            <a:pPr algn="ctr"/>
            <a:r>
              <a:rPr lang="en" sz="1333" b="1" dirty="0">
                <a:solidFill>
                  <a:schemeClr val="tx1"/>
                </a:solidFill>
                <a:latin typeface="+mn-lt"/>
                <a:cs typeface="Calibri" panose="020F0502020204030204" pitchFamily="34" charset="0"/>
              </a:rPr>
              <a:t>Integrated Vapor Transport (IVT, kg m</a:t>
            </a:r>
            <a:r>
              <a:rPr lang="en" sz="1333" b="1" baseline="30000" dirty="0">
                <a:solidFill>
                  <a:schemeClr val="tx1"/>
                </a:solidFill>
                <a:latin typeface="+mn-lt"/>
                <a:cs typeface="Calibri" panose="020F0502020204030204" pitchFamily="34" charset="0"/>
              </a:rPr>
              <a:t>-1</a:t>
            </a:r>
            <a:r>
              <a:rPr lang="en" sz="1333" b="1" dirty="0">
                <a:solidFill>
                  <a:schemeClr val="tx1"/>
                </a:solidFill>
                <a:latin typeface="+mn-lt"/>
                <a:cs typeface="Calibri" panose="020F0502020204030204" pitchFamily="34" charset="0"/>
              </a:rPr>
              <a:t> s</a:t>
            </a:r>
            <a:r>
              <a:rPr lang="en" sz="1333" b="1" baseline="30000" dirty="0">
                <a:solidFill>
                  <a:schemeClr val="tx1"/>
                </a:solidFill>
                <a:latin typeface="+mn-lt"/>
                <a:cs typeface="Calibri" panose="020F0502020204030204" pitchFamily="34" charset="0"/>
              </a:rPr>
              <a:t>-1</a:t>
            </a:r>
            <a:r>
              <a:rPr lang="en" sz="1333" b="1" dirty="0">
                <a:solidFill>
                  <a:schemeClr val="tx1"/>
                </a:solidFill>
                <a:latin typeface="+mn-lt"/>
                <a:cs typeface="Calibri" panose="020F0502020204030204" pitchFamily="34" charset="0"/>
              </a:rPr>
              <a:t>), for a 7-day prediction of the 2022 New Year’s Eve Atmospheric River</a:t>
            </a:r>
            <a:endParaRPr sz="1333" b="1" dirty="0">
              <a:solidFill>
                <a:schemeClr val="tx1"/>
              </a:solidFill>
              <a:latin typeface="+mn-lt"/>
              <a:cs typeface="Calibri" panose="020F0502020204030204" pitchFamily="34" charset="0"/>
            </a:endParaRPr>
          </a:p>
        </p:txBody>
      </p:sp>
      <p:pic>
        <p:nvPicPr>
          <p:cNvPr id="149" name="Google Shape;149;p21" title="ar4_era5.gif"/>
          <p:cNvPicPr preferRelativeResize="0"/>
          <p:nvPr/>
        </p:nvPicPr>
        <p:blipFill>
          <a:blip r:embed="rId3">
            <a:alphaModFix/>
          </a:blip>
          <a:stretch>
            <a:fillRect/>
          </a:stretch>
        </p:blipFill>
        <p:spPr>
          <a:xfrm>
            <a:off x="304800" y="616902"/>
            <a:ext cx="5915667" cy="3965340"/>
          </a:xfrm>
          <a:prstGeom prst="rect">
            <a:avLst/>
          </a:prstGeom>
          <a:noFill/>
          <a:ln>
            <a:noFill/>
          </a:ln>
        </p:spPr>
      </p:pic>
      <p:pic>
        <p:nvPicPr>
          <p:cNvPr id="150" name="Google Shape;150;p21" title="ar4_global31km.gif"/>
          <p:cNvPicPr preferRelativeResize="0"/>
          <p:nvPr/>
        </p:nvPicPr>
        <p:blipFill>
          <a:blip r:embed="rId4">
            <a:alphaModFix/>
          </a:blip>
          <a:stretch>
            <a:fillRect/>
          </a:stretch>
        </p:blipFill>
        <p:spPr>
          <a:xfrm>
            <a:off x="6276333" y="616902"/>
            <a:ext cx="5915667" cy="3956140"/>
          </a:xfrm>
          <a:prstGeom prst="rect">
            <a:avLst/>
          </a:prstGeom>
          <a:noFill/>
          <a:ln>
            <a:noFill/>
          </a:ln>
        </p:spPr>
      </p:pic>
      <p:sp>
        <p:nvSpPr>
          <p:cNvPr id="151" name="Google Shape;151;p21"/>
          <p:cNvSpPr txBox="1"/>
          <p:nvPr/>
        </p:nvSpPr>
        <p:spPr>
          <a:xfrm>
            <a:off x="271749" y="-228181"/>
            <a:ext cx="5791199" cy="812000"/>
          </a:xfrm>
          <a:prstGeom prst="rect">
            <a:avLst/>
          </a:prstGeom>
          <a:noFill/>
          <a:ln>
            <a:noFill/>
          </a:ln>
        </p:spPr>
        <p:txBody>
          <a:bodyPr spcFirstLastPara="1" wrap="square" lIns="121900" tIns="121900" rIns="121900" bIns="121900" anchor="t" anchorCtr="0">
            <a:noAutofit/>
          </a:bodyPr>
          <a:lstStyle/>
          <a:p>
            <a:pPr marL="457189" algn="ctr">
              <a:lnSpc>
                <a:spcPct val="115000"/>
              </a:lnSpc>
              <a:buSzPts val="1400"/>
            </a:pPr>
            <a:endParaRPr sz="1867" b="1" dirty="0">
              <a:solidFill>
                <a:schemeClr val="dk2"/>
              </a:solidFill>
            </a:endParaRPr>
          </a:p>
          <a:p>
            <a:pPr marL="609585" algn="ctr">
              <a:lnSpc>
                <a:spcPct val="115000"/>
              </a:lnSpc>
            </a:pPr>
            <a:r>
              <a:rPr lang="en" sz="2000" b="1" dirty="0">
                <a:solidFill>
                  <a:schemeClr val="dk1"/>
                </a:solidFill>
                <a:latin typeface="Calibri" panose="020F0502020204030204" pitchFamily="34" charset="0"/>
                <a:ea typeface="Times New Roman"/>
                <a:cs typeface="Calibri" panose="020F0502020204030204" pitchFamily="34" charset="0"/>
                <a:sym typeface="Times New Roman"/>
              </a:rPr>
              <a:t>Ground-truth (ERA5)</a:t>
            </a:r>
            <a:endParaRPr sz="2000" b="1" dirty="0">
              <a:solidFill>
                <a:schemeClr val="dk2"/>
              </a:solidFill>
              <a:latin typeface="Calibri" panose="020F0502020204030204" pitchFamily="34" charset="0"/>
              <a:ea typeface="Times New Roman"/>
              <a:cs typeface="Calibri" panose="020F0502020204030204" pitchFamily="34" charset="0"/>
              <a:sym typeface="Times New Roman"/>
            </a:endParaRPr>
          </a:p>
        </p:txBody>
      </p:sp>
      <p:sp>
        <p:nvSpPr>
          <p:cNvPr id="152" name="Google Shape;152;p21"/>
          <p:cNvSpPr txBox="1"/>
          <p:nvPr/>
        </p:nvSpPr>
        <p:spPr>
          <a:xfrm>
            <a:off x="6044976" y="-222223"/>
            <a:ext cx="5791199" cy="812000"/>
          </a:xfrm>
          <a:prstGeom prst="rect">
            <a:avLst/>
          </a:prstGeom>
          <a:noFill/>
          <a:ln>
            <a:noFill/>
          </a:ln>
        </p:spPr>
        <p:txBody>
          <a:bodyPr spcFirstLastPara="1" wrap="square" lIns="121900" tIns="121900" rIns="121900" bIns="121900" anchor="t" anchorCtr="0">
            <a:noAutofit/>
          </a:bodyPr>
          <a:lstStyle/>
          <a:p>
            <a:pPr marL="457189" algn="ctr">
              <a:lnSpc>
                <a:spcPct val="115000"/>
              </a:lnSpc>
              <a:buSzPts val="1400"/>
            </a:pPr>
            <a:endParaRPr sz="1867" b="1" dirty="0">
              <a:solidFill>
                <a:schemeClr val="dk2"/>
              </a:solidFill>
            </a:endParaRPr>
          </a:p>
          <a:p>
            <a:pPr marL="609585" algn="ctr">
              <a:lnSpc>
                <a:spcPct val="115000"/>
              </a:lnSpc>
            </a:pPr>
            <a:r>
              <a:rPr lang="en" sz="2000" b="1" dirty="0">
                <a:solidFill>
                  <a:schemeClr val="dk1"/>
                </a:solidFill>
                <a:latin typeface="Calibri" panose="020F0502020204030204" pitchFamily="34" charset="0"/>
                <a:ea typeface="Times New Roman"/>
                <a:cs typeface="Calibri" panose="020F0502020204030204" pitchFamily="34" charset="0"/>
                <a:sym typeface="Times New Roman"/>
              </a:rPr>
              <a:t>CW3E’s AI Model</a:t>
            </a:r>
            <a:endParaRPr sz="2000" b="1" dirty="0">
              <a:solidFill>
                <a:schemeClr val="dk2"/>
              </a:solidFill>
              <a:latin typeface="Calibri" panose="020F0502020204030204" pitchFamily="34" charset="0"/>
              <a:ea typeface="Times New Roman"/>
              <a:cs typeface="Calibri" panose="020F0502020204030204" pitchFamily="34" charset="0"/>
              <a:sym typeface="Times New Roman"/>
            </a:endParaRPr>
          </a:p>
        </p:txBody>
      </p:sp>
      <p:sp>
        <p:nvSpPr>
          <p:cNvPr id="6" name="Google Shape;547;p63">
            <a:extLst>
              <a:ext uri="{FF2B5EF4-FFF2-40B4-BE49-F238E27FC236}">
                <a16:creationId xmlns:a16="http://schemas.microsoft.com/office/drawing/2014/main" id="{ED15F784-3F76-686E-02D8-A1E4BC20E49F}"/>
              </a:ext>
            </a:extLst>
          </p:cNvPr>
          <p:cNvSpPr txBox="1"/>
          <p:nvPr/>
        </p:nvSpPr>
        <p:spPr>
          <a:xfrm>
            <a:off x="6498310" y="5765692"/>
            <a:ext cx="5471711" cy="812000"/>
          </a:xfrm>
          <a:prstGeom prst="rect">
            <a:avLst/>
          </a:prstGeom>
          <a:noFill/>
          <a:ln>
            <a:noFill/>
          </a:ln>
        </p:spPr>
        <p:txBody>
          <a:bodyPr spcFirstLastPara="1" wrap="square" lIns="91425" tIns="91425" rIns="91425" bIns="91425" anchor="t" anchorCtr="0">
            <a:noAutofit/>
          </a:bodyPr>
          <a:lstStyle/>
          <a:p>
            <a:pPr marL="0" lvl="0" indent="0" algn="r" rtl="0">
              <a:spcBef>
                <a:spcPts val="0"/>
              </a:spcBef>
              <a:spcAft>
                <a:spcPts val="0"/>
              </a:spcAft>
              <a:buNone/>
            </a:pPr>
            <a:r>
              <a:rPr lang="en-US" sz="4000" b="1" i="1" dirty="0">
                <a:solidFill>
                  <a:schemeClr val="accent1"/>
                </a:solidFill>
                <a:latin typeface="Arial" panose="020B0604020202020204" pitchFamily="34" charset="0"/>
                <a:ea typeface="Calibri"/>
                <a:cs typeface="Arial" panose="020B0604020202020204" pitchFamily="34" charset="0"/>
                <a:sym typeface="Calibri"/>
              </a:rPr>
              <a:t>THANK YOU!</a:t>
            </a:r>
            <a:endParaRPr sz="4000" b="1" i="1" dirty="0">
              <a:solidFill>
                <a:schemeClr val="accent1"/>
              </a:solidFill>
              <a:latin typeface="Arial" panose="020B0604020202020204" pitchFamily="34" charset="0"/>
              <a:ea typeface="Calibri"/>
              <a:cs typeface="Arial" panose="020B0604020202020204" pitchFamily="34" charset="0"/>
              <a:sym typeface="Calibri"/>
            </a:endParaRPr>
          </a:p>
        </p:txBody>
      </p:sp>
      <p:sp>
        <p:nvSpPr>
          <p:cNvPr id="7" name="TextBox 6">
            <a:extLst>
              <a:ext uri="{FF2B5EF4-FFF2-40B4-BE49-F238E27FC236}">
                <a16:creationId xmlns:a16="http://schemas.microsoft.com/office/drawing/2014/main" id="{EAEA2910-4741-2C6E-E0BC-7E0B3FC07FC9}"/>
              </a:ext>
            </a:extLst>
          </p:cNvPr>
          <p:cNvSpPr txBox="1"/>
          <p:nvPr/>
        </p:nvSpPr>
        <p:spPr>
          <a:xfrm>
            <a:off x="922764" y="4953643"/>
            <a:ext cx="5709388" cy="1669688"/>
          </a:xfrm>
          <a:prstGeom prst="rect">
            <a:avLst/>
          </a:prstGeom>
          <a:solidFill>
            <a:schemeClr val="bg1"/>
          </a:solidFill>
        </p:spPr>
        <p:txBody>
          <a:bodyPr wrap="square" rtlCol="0">
            <a:spAutoFit/>
          </a:bodyPr>
          <a:lstStyle/>
          <a:p>
            <a:pPr>
              <a:spcAft>
                <a:spcPts val="300"/>
              </a:spcAft>
            </a:pPr>
            <a:r>
              <a:rPr lang="en-US" sz="1800" b="1" dirty="0">
                <a:solidFill>
                  <a:schemeClr val="accent1"/>
                </a:solidFill>
                <a:latin typeface="+mn-lt"/>
                <a:cs typeface="Calibri" panose="020F0502020204030204" pitchFamily="34" charset="0"/>
              </a:rPr>
              <a:t>Contact:</a:t>
            </a:r>
          </a:p>
          <a:p>
            <a:r>
              <a:rPr lang="en-US" sz="1800" b="1" dirty="0">
                <a:latin typeface="+mn-lt"/>
                <a:cs typeface="Calibri" panose="020F0502020204030204" pitchFamily="34" charset="0"/>
              </a:rPr>
              <a:t>    </a:t>
            </a:r>
            <a:r>
              <a:rPr lang="en-US" sz="1600" b="1" dirty="0" err="1">
                <a:latin typeface="+mn-lt"/>
                <a:cs typeface="Calibri" panose="020F0502020204030204" pitchFamily="34" charset="0"/>
              </a:rPr>
              <a:t>Agniv</a:t>
            </a:r>
            <a:r>
              <a:rPr lang="en-US" sz="1600" b="1" dirty="0">
                <a:latin typeface="+mn-lt"/>
                <a:cs typeface="Calibri" panose="020F0502020204030204" pitchFamily="34" charset="0"/>
              </a:rPr>
              <a:t> Sengupta, Ph.D. </a:t>
            </a:r>
          </a:p>
          <a:p>
            <a:r>
              <a:rPr lang="en-US" sz="1600" dirty="0">
                <a:latin typeface="+mn-lt"/>
                <a:cs typeface="Calibri" panose="020F0502020204030204" pitchFamily="34" charset="0"/>
              </a:rPr>
              <a:t>    CW3E Machine Learning Team Lead</a:t>
            </a:r>
          </a:p>
          <a:p>
            <a:r>
              <a:rPr lang="en-US" sz="1600" dirty="0">
                <a:latin typeface="+mn-lt"/>
                <a:cs typeface="Calibri" panose="020F0502020204030204" pitchFamily="34" charset="0"/>
              </a:rPr>
              <a:t>    Scripps Institution of Oceanography </a:t>
            </a:r>
          </a:p>
          <a:p>
            <a:r>
              <a:rPr lang="en-US" sz="1600" dirty="0">
                <a:latin typeface="+mn-lt"/>
                <a:cs typeface="Calibri" panose="020F0502020204030204" pitchFamily="34" charset="0"/>
              </a:rPr>
              <a:t>    University of California San Diego </a:t>
            </a:r>
          </a:p>
          <a:p>
            <a:r>
              <a:rPr lang="en-US" sz="1600" dirty="0">
                <a:latin typeface="+mn-lt"/>
                <a:cs typeface="Calibri" panose="020F0502020204030204" pitchFamily="34" charset="0"/>
              </a:rPr>
              <a:t>    Email: </a:t>
            </a:r>
            <a:r>
              <a:rPr lang="en-US" sz="1600" dirty="0">
                <a:solidFill>
                  <a:schemeClr val="accent1"/>
                </a:solidFill>
                <a:latin typeface="+mn-lt"/>
                <a:cs typeface="Calibri" panose="020F0502020204030204" pitchFamily="34" charset="0"/>
                <a:hlinkClick r:id="rId5">
                  <a:extLst>
                    <a:ext uri="{A12FA001-AC4F-418D-AE19-62706E023703}">
                      <ahyp:hlinkClr xmlns:ahyp="http://schemas.microsoft.com/office/drawing/2018/hyperlinkcolor" val="tx"/>
                    </a:ext>
                  </a:extLst>
                </a:hlinkClick>
              </a:rPr>
              <a:t>agsengupta@ucsd.edu</a:t>
            </a:r>
            <a:endParaRPr lang="en-US" sz="1600" dirty="0">
              <a:solidFill>
                <a:schemeClr val="accent1"/>
              </a:solidFill>
              <a:latin typeface="+mn-lt"/>
              <a:cs typeface="Calibri" panose="020F0502020204030204" pitchFamily="34" charset="0"/>
            </a:endParaRPr>
          </a:p>
        </p:txBody>
      </p:sp>
    </p:spTree>
    <p:extLst>
      <p:ext uri="{BB962C8B-B14F-4D97-AF65-F5344CB8AC3E}">
        <p14:creationId xmlns:p14="http://schemas.microsoft.com/office/powerpoint/2010/main" val="108098680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F8BBEF3-7B50-C2D2-F5DF-29CAEB126361}"/>
              </a:ext>
            </a:extLst>
          </p:cNvPr>
          <p:cNvSpPr>
            <a:spLocks noGrp="1"/>
          </p:cNvSpPr>
          <p:nvPr>
            <p:ph type="ctrTitle"/>
          </p:nvPr>
        </p:nvSpPr>
        <p:spPr/>
        <p:txBody>
          <a:bodyPr/>
          <a:lstStyle/>
          <a:p>
            <a:r>
              <a:rPr lang="en-US" dirty="0">
                <a:latin typeface="Arial" panose="020B0604020202020204" pitchFamily="34" charset="0"/>
                <a:cs typeface="Arial" panose="020B0604020202020204" pitchFamily="34" charset="0"/>
              </a:rPr>
              <a:t>BACK-UP SLIDES</a:t>
            </a:r>
          </a:p>
        </p:txBody>
      </p:sp>
    </p:spTree>
    <p:extLst>
      <p:ext uri="{BB962C8B-B14F-4D97-AF65-F5344CB8AC3E}">
        <p14:creationId xmlns:p14="http://schemas.microsoft.com/office/powerpoint/2010/main" val="70732168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559"/>
        <p:cNvGrpSpPr/>
        <p:nvPr/>
      </p:nvGrpSpPr>
      <p:grpSpPr>
        <a:xfrm>
          <a:off x="0" y="0"/>
          <a:ext cx="0" cy="0"/>
          <a:chOff x="0" y="0"/>
          <a:chExt cx="0" cy="0"/>
        </a:xfrm>
      </p:grpSpPr>
      <p:sp>
        <p:nvSpPr>
          <p:cNvPr id="560" name="Google Shape;560;p65"/>
          <p:cNvSpPr txBox="1"/>
          <p:nvPr/>
        </p:nvSpPr>
        <p:spPr>
          <a:xfrm>
            <a:off x="25" y="111950"/>
            <a:ext cx="12192000" cy="609000"/>
          </a:xfrm>
          <a:prstGeom prst="rect">
            <a:avLst/>
          </a:prstGeom>
          <a:solidFill>
            <a:srgbClr val="006C92"/>
          </a:solidFill>
          <a:ln>
            <a:noFill/>
          </a:ln>
        </p:spPr>
        <p:txBody>
          <a:bodyPr spcFirstLastPara="1" wrap="square" lIns="457200" tIns="0" rIns="0" bIns="0" anchor="ctr" anchorCtr="0">
            <a:noAutofit/>
          </a:bodyPr>
          <a:lstStyle/>
          <a:p>
            <a:pPr marL="0" lvl="0" indent="0" algn="l" rtl="0">
              <a:lnSpc>
                <a:spcPct val="88636"/>
              </a:lnSpc>
              <a:spcBef>
                <a:spcPts val="0"/>
              </a:spcBef>
              <a:spcAft>
                <a:spcPts val="0"/>
              </a:spcAft>
              <a:buNone/>
            </a:pPr>
            <a:r>
              <a:rPr lang="en-US" sz="2400" b="1">
                <a:solidFill>
                  <a:srgbClr val="FFFFFF"/>
                </a:solidFill>
              </a:rPr>
              <a:t>NEAR REAL-TIME FORECAST PRODUCT GENERATING PROBABILISTIC QPFs</a:t>
            </a:r>
            <a:endParaRPr sz="2400" b="1">
              <a:solidFill>
                <a:srgbClr val="FFFFFF"/>
              </a:solidFill>
            </a:endParaRPr>
          </a:p>
        </p:txBody>
      </p:sp>
      <p:pic>
        <p:nvPicPr>
          <p:cNvPr id="561" name="Google Shape;561;p65"/>
          <p:cNvPicPr preferRelativeResize="0"/>
          <p:nvPr/>
        </p:nvPicPr>
        <p:blipFill>
          <a:blip r:embed="rId3">
            <a:alphaModFix/>
          </a:blip>
          <a:stretch>
            <a:fillRect/>
          </a:stretch>
        </p:blipFill>
        <p:spPr>
          <a:xfrm>
            <a:off x="929050" y="858675"/>
            <a:ext cx="6069392" cy="5925312"/>
          </a:xfrm>
          <a:prstGeom prst="rect">
            <a:avLst/>
          </a:prstGeom>
          <a:noFill/>
          <a:ln>
            <a:noFill/>
          </a:ln>
        </p:spPr>
      </p:pic>
      <p:sp>
        <p:nvSpPr>
          <p:cNvPr id="562" name="Google Shape;562;p65">
            <a:hlinkClick r:id="rId4"/>
          </p:cNvPr>
          <p:cNvSpPr txBox="1"/>
          <p:nvPr/>
        </p:nvSpPr>
        <p:spPr>
          <a:xfrm>
            <a:off x="8482225" y="6122475"/>
            <a:ext cx="3633600" cy="455400"/>
          </a:xfrm>
          <a:prstGeom prst="rect">
            <a:avLst/>
          </a:prstGeom>
          <a:noFill/>
          <a:ln>
            <a:noFill/>
          </a:ln>
        </p:spPr>
        <p:txBody>
          <a:bodyPr spcFirstLastPara="1" wrap="square" lIns="91425" tIns="91425" rIns="91425" bIns="91425" anchor="ctr" anchorCtr="0">
            <a:noAutofit/>
          </a:bodyPr>
          <a:lstStyle/>
          <a:p>
            <a:pPr marL="457200" lvl="0" indent="0" algn="l" rtl="0">
              <a:spcBef>
                <a:spcPts val="0"/>
              </a:spcBef>
              <a:spcAft>
                <a:spcPts val="0"/>
              </a:spcAft>
              <a:buNone/>
            </a:pPr>
            <a:r>
              <a:rPr lang="en-US" u="sng">
                <a:solidFill>
                  <a:schemeClr val="hlink"/>
                </a:solidFill>
                <a:hlinkClick r:id="rId4"/>
              </a:rPr>
              <a:t>https://cw3e.ucsd.edu/ml_forecasts/</a:t>
            </a:r>
            <a:endParaRPr i="1"/>
          </a:p>
        </p:txBody>
      </p:sp>
      <p:sp>
        <p:nvSpPr>
          <p:cNvPr id="563" name="Google Shape;563;p65"/>
          <p:cNvSpPr txBox="1"/>
          <p:nvPr/>
        </p:nvSpPr>
        <p:spPr>
          <a:xfrm>
            <a:off x="7370875" y="1123950"/>
            <a:ext cx="4440000" cy="4494300"/>
          </a:xfrm>
          <a:prstGeom prst="rect">
            <a:avLst/>
          </a:prstGeom>
          <a:noFill/>
          <a:ln>
            <a:noFill/>
          </a:ln>
        </p:spPr>
        <p:txBody>
          <a:bodyPr spcFirstLastPara="1" wrap="square" lIns="91425" tIns="91425" rIns="91425" bIns="91425" anchor="t" anchorCtr="0">
            <a:noAutofit/>
          </a:bodyPr>
          <a:lstStyle/>
          <a:p>
            <a:pPr marL="0" lvl="0" indent="0" algn="l" rtl="0">
              <a:lnSpc>
                <a:spcPct val="150000"/>
              </a:lnSpc>
              <a:spcBef>
                <a:spcPts val="0"/>
              </a:spcBef>
              <a:spcAft>
                <a:spcPts val="0"/>
              </a:spcAft>
              <a:buNone/>
            </a:pPr>
            <a:endParaRPr sz="1600"/>
          </a:p>
          <a:p>
            <a:pPr marL="457200" lvl="0" indent="-330200" algn="l" rtl="0">
              <a:lnSpc>
                <a:spcPct val="150000"/>
              </a:lnSpc>
              <a:spcBef>
                <a:spcPts val="1000"/>
              </a:spcBef>
              <a:spcAft>
                <a:spcPts val="0"/>
              </a:spcAft>
              <a:buSzPts val="1600"/>
              <a:buChar char="●"/>
            </a:pPr>
            <a:r>
              <a:rPr lang="en-US" sz="1600"/>
              <a:t>Associated near real-time (NRT) forecast product generating probabilistic QPFs operationally throughout the water year</a:t>
            </a:r>
            <a:endParaRPr sz="1600"/>
          </a:p>
          <a:p>
            <a:pPr marL="0" lvl="0" indent="0" algn="l" rtl="0">
              <a:lnSpc>
                <a:spcPct val="150000"/>
              </a:lnSpc>
              <a:spcBef>
                <a:spcPts val="1000"/>
              </a:spcBef>
              <a:spcAft>
                <a:spcPts val="0"/>
              </a:spcAft>
              <a:buNone/>
            </a:pPr>
            <a:endParaRPr sz="1600"/>
          </a:p>
          <a:p>
            <a:pPr marL="457200" lvl="0" indent="-330200" algn="l" rtl="0">
              <a:lnSpc>
                <a:spcPct val="150000"/>
              </a:lnSpc>
              <a:spcBef>
                <a:spcPts val="1000"/>
              </a:spcBef>
              <a:spcAft>
                <a:spcPts val="0"/>
              </a:spcAft>
              <a:buSzPts val="1600"/>
              <a:buChar char="●"/>
            </a:pPr>
            <a:r>
              <a:rPr lang="en-US" sz="1600"/>
              <a:t>Model outputs include ensemble mean and ensemble spread in 24-hour accumulated precipitation, in addition to probabilities of exceedances of various thresholds (&gt;1mm, &gt;10mm, &gt;25mm, &gt;50mm, &gt;100mm). </a:t>
            </a:r>
            <a:endParaRPr sz="1600"/>
          </a:p>
          <a:p>
            <a:pPr marL="0" lvl="0" indent="0" algn="l" rtl="0">
              <a:lnSpc>
                <a:spcPct val="150000"/>
              </a:lnSpc>
              <a:spcBef>
                <a:spcPts val="0"/>
              </a:spcBef>
              <a:spcAft>
                <a:spcPts val="0"/>
              </a:spcAft>
              <a:buNone/>
            </a:pPr>
            <a:endParaRPr sz="160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537"/>
        <p:cNvGrpSpPr/>
        <p:nvPr/>
      </p:nvGrpSpPr>
      <p:grpSpPr>
        <a:xfrm>
          <a:off x="0" y="0"/>
          <a:ext cx="0" cy="0"/>
          <a:chOff x="0" y="0"/>
          <a:chExt cx="0" cy="0"/>
        </a:xfrm>
      </p:grpSpPr>
      <p:sp>
        <p:nvSpPr>
          <p:cNvPr id="4" name="TextBox 3">
            <a:extLst>
              <a:ext uri="{FF2B5EF4-FFF2-40B4-BE49-F238E27FC236}">
                <a16:creationId xmlns:a16="http://schemas.microsoft.com/office/drawing/2014/main" id="{BA78308E-127C-6E69-CEF1-DB448F68F569}"/>
              </a:ext>
            </a:extLst>
          </p:cNvPr>
          <p:cNvSpPr txBox="1"/>
          <p:nvPr/>
        </p:nvSpPr>
        <p:spPr>
          <a:xfrm>
            <a:off x="11713029" y="6550223"/>
            <a:ext cx="478971" cy="307777"/>
          </a:xfrm>
          <a:prstGeom prst="rect">
            <a:avLst/>
          </a:prstGeom>
          <a:solidFill>
            <a:schemeClr val="tx2">
              <a:lumMod val="85000"/>
            </a:schemeClr>
          </a:solidFill>
        </p:spPr>
        <p:txBody>
          <a:bodyPr wrap="square" rtlCol="0">
            <a:spAutoFit/>
          </a:bodyPr>
          <a:lstStyle/>
          <a:p>
            <a:r>
              <a:rPr lang="en-US" dirty="0"/>
              <a:t># 2</a:t>
            </a:r>
          </a:p>
        </p:txBody>
      </p:sp>
      <p:sp>
        <p:nvSpPr>
          <p:cNvPr id="5" name="Google Shape;277;p42">
            <a:extLst>
              <a:ext uri="{FF2B5EF4-FFF2-40B4-BE49-F238E27FC236}">
                <a16:creationId xmlns:a16="http://schemas.microsoft.com/office/drawing/2014/main" id="{53F4A4DE-E45C-6170-EE08-08288B136D95}"/>
              </a:ext>
            </a:extLst>
          </p:cNvPr>
          <p:cNvSpPr txBox="1"/>
          <p:nvPr/>
        </p:nvSpPr>
        <p:spPr>
          <a:xfrm>
            <a:off x="25" y="18288"/>
            <a:ext cx="12192000" cy="704088"/>
          </a:xfrm>
          <a:prstGeom prst="rect">
            <a:avLst/>
          </a:prstGeom>
          <a:solidFill>
            <a:srgbClr val="006C92"/>
          </a:solidFill>
          <a:ln>
            <a:noFill/>
          </a:ln>
        </p:spPr>
        <p:txBody>
          <a:bodyPr spcFirstLastPara="1" wrap="square" lIns="457200" tIns="0" rIns="0" bIns="0" anchor="ctr" anchorCtr="0">
            <a:noAutofit/>
          </a:bodyPr>
          <a:lstStyle/>
          <a:p>
            <a:pPr marL="0" lvl="0" indent="0" algn="l" rtl="0">
              <a:lnSpc>
                <a:spcPct val="88636"/>
              </a:lnSpc>
              <a:spcBef>
                <a:spcPts val="0"/>
              </a:spcBef>
              <a:spcAft>
                <a:spcPts val="0"/>
              </a:spcAft>
              <a:buNone/>
            </a:pPr>
            <a:r>
              <a:rPr lang="en-US" sz="2200" b="1" dirty="0">
                <a:solidFill>
                  <a:srgbClr val="FFFFFF"/>
                </a:solidFill>
              </a:rPr>
              <a:t>ADVANCING FIRO WITH ML ADVANCES IN WEATHER FORECASTING</a:t>
            </a:r>
            <a:endParaRPr sz="2200" b="1" dirty="0">
              <a:solidFill>
                <a:srgbClr val="FFFFFF"/>
              </a:solidFill>
            </a:endParaRPr>
          </a:p>
        </p:txBody>
      </p:sp>
      <p:sp>
        <p:nvSpPr>
          <p:cNvPr id="6" name="TextBox 5">
            <a:extLst>
              <a:ext uri="{FF2B5EF4-FFF2-40B4-BE49-F238E27FC236}">
                <a16:creationId xmlns:a16="http://schemas.microsoft.com/office/drawing/2014/main" id="{77D3EF24-E0DD-8D03-C51F-A7B9843B31F0}"/>
              </a:ext>
            </a:extLst>
          </p:cNvPr>
          <p:cNvSpPr txBox="1"/>
          <p:nvPr/>
        </p:nvSpPr>
        <p:spPr>
          <a:xfrm>
            <a:off x="727114" y="815244"/>
            <a:ext cx="5462275" cy="400110"/>
          </a:xfrm>
          <a:prstGeom prst="rect">
            <a:avLst/>
          </a:prstGeom>
          <a:solidFill>
            <a:schemeClr val="accent1"/>
          </a:solidFill>
        </p:spPr>
        <p:txBody>
          <a:bodyPr wrap="square" rtlCol="0">
            <a:spAutoFit/>
          </a:bodyPr>
          <a:lstStyle/>
          <a:p>
            <a:pPr algn="ctr"/>
            <a:r>
              <a:rPr lang="en-US" sz="2000" dirty="0">
                <a:solidFill>
                  <a:schemeClr val="bg1"/>
                </a:solidFill>
              </a:rPr>
              <a:t>Key Topics</a:t>
            </a:r>
          </a:p>
        </p:txBody>
      </p:sp>
      <p:sp>
        <p:nvSpPr>
          <p:cNvPr id="7" name="TextBox 6">
            <a:extLst>
              <a:ext uri="{FF2B5EF4-FFF2-40B4-BE49-F238E27FC236}">
                <a16:creationId xmlns:a16="http://schemas.microsoft.com/office/drawing/2014/main" id="{E168AAFA-8BA7-2C26-93C9-B6451ECFC699}"/>
              </a:ext>
            </a:extLst>
          </p:cNvPr>
          <p:cNvSpPr txBox="1"/>
          <p:nvPr/>
        </p:nvSpPr>
        <p:spPr>
          <a:xfrm>
            <a:off x="6191477" y="815244"/>
            <a:ext cx="5521539" cy="400110"/>
          </a:xfrm>
          <a:prstGeom prst="rect">
            <a:avLst/>
          </a:prstGeom>
          <a:solidFill>
            <a:schemeClr val="accent1"/>
          </a:solidFill>
        </p:spPr>
        <p:txBody>
          <a:bodyPr wrap="square" rtlCol="0">
            <a:spAutoFit/>
          </a:bodyPr>
          <a:lstStyle/>
          <a:p>
            <a:pPr algn="ctr"/>
            <a:r>
              <a:rPr lang="en-US" sz="2000" dirty="0">
                <a:solidFill>
                  <a:schemeClr val="bg1"/>
                </a:solidFill>
              </a:rPr>
              <a:t>Key Takeaways</a:t>
            </a:r>
          </a:p>
        </p:txBody>
      </p:sp>
      <p:cxnSp>
        <p:nvCxnSpPr>
          <p:cNvPr id="9" name="Straight Connector 8">
            <a:extLst>
              <a:ext uri="{FF2B5EF4-FFF2-40B4-BE49-F238E27FC236}">
                <a16:creationId xmlns:a16="http://schemas.microsoft.com/office/drawing/2014/main" id="{75CDDE53-5CF6-4A0C-337D-BA95A221D3C1}"/>
              </a:ext>
            </a:extLst>
          </p:cNvPr>
          <p:cNvCxnSpPr>
            <a:cxnSpLocks/>
          </p:cNvCxnSpPr>
          <p:nvPr/>
        </p:nvCxnSpPr>
        <p:spPr>
          <a:xfrm>
            <a:off x="6191477" y="823288"/>
            <a:ext cx="0" cy="5276088"/>
          </a:xfrm>
          <a:prstGeom prst="line">
            <a:avLst/>
          </a:prstGeom>
          <a:ln>
            <a:solidFill>
              <a:schemeClr val="bg2"/>
            </a:solidFill>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3A435719-F12E-A43C-6ED9-8AD7B908BFD7}"/>
              </a:ext>
            </a:extLst>
          </p:cNvPr>
          <p:cNvCxnSpPr>
            <a:cxnSpLocks/>
          </p:cNvCxnSpPr>
          <p:nvPr/>
        </p:nvCxnSpPr>
        <p:spPr>
          <a:xfrm>
            <a:off x="727112" y="823287"/>
            <a:ext cx="0" cy="5276088"/>
          </a:xfrm>
          <a:prstGeom prst="line">
            <a:avLst/>
          </a:prstGeom>
          <a:ln>
            <a:solidFill>
              <a:schemeClr val="bg2"/>
            </a:solidFill>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BD02839D-59BF-3B45-267F-4AC846A8E3BD}"/>
              </a:ext>
            </a:extLst>
          </p:cNvPr>
          <p:cNvCxnSpPr>
            <a:cxnSpLocks/>
          </p:cNvCxnSpPr>
          <p:nvPr/>
        </p:nvCxnSpPr>
        <p:spPr>
          <a:xfrm>
            <a:off x="11710932" y="823287"/>
            <a:ext cx="0" cy="5276088"/>
          </a:xfrm>
          <a:prstGeom prst="line">
            <a:avLst/>
          </a:prstGeom>
          <a:ln>
            <a:solidFill>
              <a:schemeClr val="bg2"/>
            </a:solidFill>
          </a:ln>
        </p:spPr>
        <p:style>
          <a:lnRef idx="1">
            <a:schemeClr val="accent1"/>
          </a:lnRef>
          <a:fillRef idx="0">
            <a:schemeClr val="accent1"/>
          </a:fillRef>
          <a:effectRef idx="0">
            <a:schemeClr val="accent1"/>
          </a:effectRef>
          <a:fontRef idx="minor">
            <a:schemeClr val="tx1"/>
          </a:fontRef>
        </p:style>
      </p:cxnSp>
      <p:sp>
        <p:nvSpPr>
          <p:cNvPr id="13" name="TextBox 12">
            <a:extLst>
              <a:ext uri="{FF2B5EF4-FFF2-40B4-BE49-F238E27FC236}">
                <a16:creationId xmlns:a16="http://schemas.microsoft.com/office/drawing/2014/main" id="{6FDD781A-64A2-6932-0B74-33CE603E2244}"/>
              </a:ext>
            </a:extLst>
          </p:cNvPr>
          <p:cNvSpPr txBox="1"/>
          <p:nvPr/>
        </p:nvSpPr>
        <p:spPr>
          <a:xfrm>
            <a:off x="798723" y="1482128"/>
            <a:ext cx="5321143" cy="3970318"/>
          </a:xfrm>
          <a:prstGeom prst="rect">
            <a:avLst/>
          </a:prstGeom>
          <a:noFill/>
        </p:spPr>
        <p:txBody>
          <a:bodyPr wrap="square" rtlCol="0">
            <a:spAutoFit/>
          </a:bodyPr>
          <a:lstStyle/>
          <a:p>
            <a:pPr marL="285750" indent="-285750">
              <a:spcAft>
                <a:spcPts val="600"/>
              </a:spcAft>
              <a:buFont typeface="Wingdings" pitchFamily="2" charset="2"/>
              <a:buChar char="§"/>
            </a:pPr>
            <a:r>
              <a:rPr lang="en-US" sz="1700" dirty="0">
                <a:solidFill>
                  <a:schemeClr val="accent1"/>
                </a:solidFill>
              </a:rPr>
              <a:t>Review current state-of-the-science in AI &amp; ML powered weather forecasting</a:t>
            </a:r>
          </a:p>
          <a:p>
            <a:pPr>
              <a:spcAft>
                <a:spcPts val="600"/>
              </a:spcAft>
            </a:pPr>
            <a:endParaRPr lang="en-US" sz="1600" dirty="0"/>
          </a:p>
          <a:p>
            <a:pPr marL="285750" indent="-285750">
              <a:spcAft>
                <a:spcPts val="300"/>
              </a:spcAft>
              <a:buFont typeface="Wingdings" pitchFamily="2" charset="2"/>
              <a:buChar char="§"/>
            </a:pPr>
            <a:r>
              <a:rPr lang="en-US" sz="1700" dirty="0">
                <a:solidFill>
                  <a:schemeClr val="accent1"/>
                </a:solidFill>
              </a:rPr>
              <a:t>Postprocessing forecasts with Deep Learning</a:t>
            </a:r>
          </a:p>
          <a:p>
            <a:pPr>
              <a:spcAft>
                <a:spcPts val="300"/>
              </a:spcAft>
            </a:pPr>
            <a:r>
              <a:rPr lang="en-US" dirty="0"/>
              <a:t>       (a) IVT associated with ARs</a:t>
            </a:r>
          </a:p>
          <a:p>
            <a:pPr>
              <a:spcAft>
                <a:spcPts val="300"/>
              </a:spcAft>
            </a:pPr>
            <a:r>
              <a:rPr lang="en-US" dirty="0"/>
              <a:t>       (b) Freezing level forecasts</a:t>
            </a:r>
          </a:p>
          <a:p>
            <a:pPr>
              <a:spcAft>
                <a:spcPts val="600"/>
              </a:spcAft>
            </a:pPr>
            <a:r>
              <a:rPr lang="en-US" dirty="0"/>
              <a:t>       (c) Quantitative precipitation forecasts</a:t>
            </a:r>
          </a:p>
          <a:p>
            <a:pPr>
              <a:spcAft>
                <a:spcPts val="600"/>
              </a:spcAft>
            </a:pPr>
            <a:endParaRPr lang="en-US" sz="1600" dirty="0"/>
          </a:p>
          <a:p>
            <a:pPr marL="285750" indent="-285750">
              <a:spcAft>
                <a:spcPts val="300"/>
              </a:spcAft>
              <a:buFont typeface="Wingdings" pitchFamily="2" charset="2"/>
              <a:buChar char="§"/>
            </a:pPr>
            <a:r>
              <a:rPr lang="en-US" sz="1700" dirty="0">
                <a:solidFill>
                  <a:schemeClr val="accent1"/>
                </a:solidFill>
              </a:rPr>
              <a:t>AI data-driven weather forecasting</a:t>
            </a:r>
          </a:p>
          <a:p>
            <a:pPr>
              <a:spcAft>
                <a:spcPts val="300"/>
              </a:spcAft>
            </a:pPr>
            <a:r>
              <a:rPr lang="en-US" dirty="0"/>
              <a:t>       (a) Emergence of AI weather models</a:t>
            </a:r>
          </a:p>
          <a:p>
            <a:pPr>
              <a:spcAft>
                <a:spcPts val="300"/>
              </a:spcAft>
            </a:pPr>
            <a:r>
              <a:rPr lang="en-US" dirty="0"/>
              <a:t>       (b) AI large ensembles for prediction of extremes</a:t>
            </a:r>
          </a:p>
          <a:p>
            <a:pPr>
              <a:spcAft>
                <a:spcPts val="300"/>
              </a:spcAft>
            </a:pPr>
            <a:r>
              <a:rPr lang="en-US" dirty="0"/>
              <a:t>       (c) AI-based climate attribution tools</a:t>
            </a:r>
          </a:p>
          <a:p>
            <a:pPr>
              <a:spcAft>
                <a:spcPts val="300"/>
              </a:spcAft>
            </a:pPr>
            <a:r>
              <a:rPr lang="en-US" dirty="0"/>
              <a:t>       (d) Regional high-res AI weather modeling</a:t>
            </a:r>
          </a:p>
          <a:p>
            <a:pPr marL="285750" indent="-285750">
              <a:spcAft>
                <a:spcPts val="600"/>
              </a:spcAft>
              <a:buFont typeface="Wingdings" pitchFamily="2" charset="2"/>
              <a:buChar char="§"/>
            </a:pPr>
            <a:endParaRPr lang="en-US" dirty="0"/>
          </a:p>
        </p:txBody>
      </p:sp>
      <p:sp>
        <p:nvSpPr>
          <p:cNvPr id="2" name="TextBox 1">
            <a:extLst>
              <a:ext uri="{FF2B5EF4-FFF2-40B4-BE49-F238E27FC236}">
                <a16:creationId xmlns:a16="http://schemas.microsoft.com/office/drawing/2014/main" id="{F3C6CEA6-2957-FA35-AE09-21EFADFFDF1B}"/>
              </a:ext>
            </a:extLst>
          </p:cNvPr>
          <p:cNvSpPr txBox="1"/>
          <p:nvPr/>
        </p:nvSpPr>
        <p:spPr>
          <a:xfrm>
            <a:off x="6301651" y="1338276"/>
            <a:ext cx="5321808" cy="4508927"/>
          </a:xfrm>
          <a:prstGeom prst="rect">
            <a:avLst/>
          </a:prstGeom>
          <a:noFill/>
        </p:spPr>
        <p:txBody>
          <a:bodyPr wrap="square" rtlCol="0">
            <a:spAutoFit/>
          </a:bodyPr>
          <a:lstStyle/>
          <a:p>
            <a:pPr marL="285750" indent="-285750">
              <a:spcAft>
                <a:spcPts val="300"/>
              </a:spcAft>
              <a:buFont typeface="Wingdings" pitchFamily="2" charset="2"/>
              <a:buChar char="§"/>
            </a:pPr>
            <a:r>
              <a:rPr lang="en-US" sz="1600" dirty="0">
                <a:solidFill>
                  <a:schemeClr val="accent1"/>
                </a:solidFill>
              </a:rPr>
              <a:t>To date, weather forecasts informing operations for FIRO has primarily relied on physics-based models.</a:t>
            </a:r>
          </a:p>
          <a:p>
            <a:pPr>
              <a:spcAft>
                <a:spcPts val="300"/>
              </a:spcAft>
            </a:pPr>
            <a:r>
              <a:rPr lang="en-US" sz="1600" dirty="0">
                <a:solidFill>
                  <a:schemeClr val="accent1"/>
                </a:solidFill>
              </a:rPr>
              <a:t> </a:t>
            </a:r>
          </a:p>
          <a:p>
            <a:pPr marL="285750" indent="-285750">
              <a:spcAft>
                <a:spcPts val="300"/>
              </a:spcAft>
              <a:buFont typeface="Wingdings" pitchFamily="2" charset="2"/>
              <a:buChar char="§"/>
            </a:pPr>
            <a:r>
              <a:rPr lang="en-US" sz="1600" dirty="0">
                <a:solidFill>
                  <a:schemeClr val="accent1"/>
                </a:solidFill>
              </a:rPr>
              <a:t>Significant improvements are being achieved with innovative deep learning algorithms for the prediction of extreme events (e.g., top 1% events), especially at the watershed scale. </a:t>
            </a:r>
          </a:p>
          <a:p>
            <a:pPr marL="285750" indent="-285750">
              <a:spcAft>
                <a:spcPts val="300"/>
              </a:spcAft>
              <a:buFont typeface="Wingdings" pitchFamily="2" charset="2"/>
              <a:buChar char="§"/>
            </a:pPr>
            <a:endParaRPr lang="en-US" sz="1600" dirty="0">
              <a:solidFill>
                <a:schemeClr val="accent1"/>
              </a:solidFill>
            </a:endParaRPr>
          </a:p>
          <a:p>
            <a:pPr marL="285750" indent="-285750">
              <a:spcAft>
                <a:spcPts val="300"/>
              </a:spcAft>
              <a:buFont typeface="Wingdings" pitchFamily="2" charset="2"/>
              <a:buChar char="§"/>
            </a:pPr>
            <a:r>
              <a:rPr lang="en-US" sz="1600" dirty="0">
                <a:solidFill>
                  <a:schemeClr val="accent1"/>
                </a:solidFill>
              </a:rPr>
              <a:t>Recently developed AI data-driven weather models are significantly transforming the weather prediction enterprise, including the generation of very large ensembles with significantly lesser real-time computational resources.</a:t>
            </a:r>
          </a:p>
          <a:p>
            <a:pPr marL="285750" indent="-285750">
              <a:spcAft>
                <a:spcPts val="300"/>
              </a:spcAft>
              <a:buFont typeface="Wingdings" pitchFamily="2" charset="2"/>
              <a:buChar char="§"/>
            </a:pPr>
            <a:endParaRPr lang="en-US" sz="1600" dirty="0">
              <a:solidFill>
                <a:schemeClr val="accent1"/>
              </a:solidFill>
            </a:endParaRPr>
          </a:p>
          <a:p>
            <a:pPr marL="285750" indent="-285750">
              <a:spcAft>
                <a:spcPts val="300"/>
              </a:spcAft>
              <a:buFont typeface="Wingdings" pitchFamily="2" charset="2"/>
              <a:buChar char="§"/>
            </a:pPr>
            <a:r>
              <a:rPr lang="en-US" sz="1600" dirty="0">
                <a:solidFill>
                  <a:schemeClr val="accent1"/>
                </a:solidFill>
              </a:rPr>
              <a:t>In the coming years, emerging technologies that integrate dynamical modeling with AI and ML offer promising opportunities to enhance FIRO outcomes. </a:t>
            </a:r>
          </a:p>
        </p:txBody>
      </p:sp>
      <p:cxnSp>
        <p:nvCxnSpPr>
          <p:cNvPr id="3" name="Straight Connector 2">
            <a:extLst>
              <a:ext uri="{FF2B5EF4-FFF2-40B4-BE49-F238E27FC236}">
                <a16:creationId xmlns:a16="http://schemas.microsoft.com/office/drawing/2014/main" id="{AB62B2E8-0F4A-B5CE-510D-84B69BBBD358}"/>
              </a:ext>
            </a:extLst>
          </p:cNvPr>
          <p:cNvCxnSpPr>
            <a:cxnSpLocks/>
          </p:cNvCxnSpPr>
          <p:nvPr/>
        </p:nvCxnSpPr>
        <p:spPr>
          <a:xfrm>
            <a:off x="727112" y="6092328"/>
            <a:ext cx="10983820" cy="0"/>
          </a:xfrm>
          <a:prstGeom prst="line">
            <a:avLst/>
          </a:prstGeom>
          <a:ln>
            <a:solidFill>
              <a:schemeClr val="bg2"/>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dissolve">
                                      <p:cBhvr>
                                        <p:cTn id="7" dur="500"/>
                                        <p:tgtEl>
                                          <p:spTgt spid="7"/>
                                        </p:tgtEl>
                                      </p:cBhvr>
                                    </p:animEffect>
                                  </p:childTnLst>
                                </p:cTn>
                              </p:par>
                              <p:par>
                                <p:cTn id="8" presetID="9" presetClass="entr" presetSubtype="0"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dissolve">
                                      <p:cBhvr>
                                        <p:cTn id="10"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274"/>
        <p:cNvGrpSpPr/>
        <p:nvPr/>
      </p:nvGrpSpPr>
      <p:grpSpPr>
        <a:xfrm>
          <a:off x="0" y="0"/>
          <a:ext cx="0" cy="0"/>
          <a:chOff x="0" y="0"/>
          <a:chExt cx="0" cy="0"/>
        </a:xfrm>
      </p:grpSpPr>
      <p:pic>
        <p:nvPicPr>
          <p:cNvPr id="275" name="Google Shape;275;p42"/>
          <p:cNvPicPr preferRelativeResize="0"/>
          <p:nvPr/>
        </p:nvPicPr>
        <p:blipFill rotWithShape="1">
          <a:blip r:embed="rId3">
            <a:alphaModFix/>
          </a:blip>
          <a:srcRect t="20578"/>
          <a:stretch/>
        </p:blipFill>
        <p:spPr>
          <a:xfrm>
            <a:off x="3948125" y="1119875"/>
            <a:ext cx="8191500" cy="5204726"/>
          </a:xfrm>
          <a:prstGeom prst="rect">
            <a:avLst/>
          </a:prstGeom>
          <a:noFill/>
          <a:ln>
            <a:noFill/>
          </a:ln>
        </p:spPr>
      </p:pic>
      <p:sp>
        <p:nvSpPr>
          <p:cNvPr id="276" name="Google Shape;276;p42"/>
          <p:cNvSpPr txBox="1"/>
          <p:nvPr/>
        </p:nvSpPr>
        <p:spPr>
          <a:xfrm>
            <a:off x="167025" y="1102200"/>
            <a:ext cx="4332300" cy="48834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US" sz="1800" b="1"/>
              <a:t>Machine learning approaches</a:t>
            </a:r>
            <a:endParaRPr sz="1800" b="1"/>
          </a:p>
          <a:p>
            <a:pPr marL="457200" lvl="0" indent="-342900" algn="l" rtl="0">
              <a:lnSpc>
                <a:spcPct val="115000"/>
              </a:lnSpc>
              <a:spcBef>
                <a:spcPts val="0"/>
              </a:spcBef>
              <a:spcAft>
                <a:spcPts val="0"/>
              </a:spcAft>
              <a:buSzPts val="1800"/>
              <a:buChar char="●"/>
            </a:pPr>
            <a:r>
              <a:rPr lang="en-US" sz="1800"/>
              <a:t>Postprocessing</a:t>
            </a:r>
            <a:endParaRPr sz="1800"/>
          </a:p>
          <a:p>
            <a:pPr marL="914400" lvl="1" indent="-342900" algn="l" rtl="0">
              <a:lnSpc>
                <a:spcPct val="115000"/>
              </a:lnSpc>
              <a:spcBef>
                <a:spcPts val="0"/>
              </a:spcBef>
              <a:spcAft>
                <a:spcPts val="0"/>
              </a:spcAft>
              <a:buSzPts val="1800"/>
              <a:buChar char="○"/>
            </a:pPr>
            <a:r>
              <a:rPr lang="en-US" sz="1800"/>
              <a:t>Long-training</a:t>
            </a:r>
            <a:endParaRPr sz="1800"/>
          </a:p>
          <a:p>
            <a:pPr marL="914400" lvl="1" indent="-342900" algn="l" rtl="0">
              <a:lnSpc>
                <a:spcPct val="115000"/>
              </a:lnSpc>
              <a:spcBef>
                <a:spcPts val="0"/>
              </a:spcBef>
              <a:spcAft>
                <a:spcPts val="0"/>
              </a:spcAft>
              <a:buSzPts val="1800"/>
              <a:buChar char="○"/>
            </a:pPr>
            <a:r>
              <a:rPr lang="en-US" sz="1800"/>
              <a:t>Short training</a:t>
            </a:r>
            <a:endParaRPr sz="1800"/>
          </a:p>
          <a:p>
            <a:pPr marL="457200" lvl="0" indent="-342900" algn="l" rtl="0">
              <a:lnSpc>
                <a:spcPct val="115000"/>
              </a:lnSpc>
              <a:spcBef>
                <a:spcPts val="0"/>
              </a:spcBef>
              <a:spcAft>
                <a:spcPts val="0"/>
              </a:spcAft>
              <a:buSzPts val="1800"/>
              <a:buChar char="●"/>
            </a:pPr>
            <a:r>
              <a:rPr lang="en-US" sz="1800"/>
              <a:t>Data driven</a:t>
            </a:r>
            <a:endParaRPr sz="1800"/>
          </a:p>
          <a:p>
            <a:pPr marL="914400" lvl="1" indent="-342900" algn="l" rtl="0">
              <a:lnSpc>
                <a:spcPct val="115000"/>
              </a:lnSpc>
              <a:spcBef>
                <a:spcPts val="0"/>
              </a:spcBef>
              <a:spcAft>
                <a:spcPts val="0"/>
              </a:spcAft>
              <a:buSzPts val="1800"/>
              <a:buChar char="○"/>
            </a:pPr>
            <a:r>
              <a:rPr lang="en-US" sz="1800"/>
              <a:t>Traditional statistical models</a:t>
            </a:r>
            <a:endParaRPr sz="1800"/>
          </a:p>
          <a:p>
            <a:pPr marL="914400" lvl="1" indent="-342900" algn="l" rtl="0">
              <a:lnSpc>
                <a:spcPct val="115000"/>
              </a:lnSpc>
              <a:spcBef>
                <a:spcPts val="0"/>
              </a:spcBef>
              <a:spcAft>
                <a:spcPts val="0"/>
              </a:spcAft>
              <a:buSzPts val="1800"/>
              <a:buChar char="○"/>
            </a:pPr>
            <a:r>
              <a:rPr lang="en-US" sz="1800"/>
              <a:t>AI data-driven models</a:t>
            </a:r>
            <a:endParaRPr sz="1800"/>
          </a:p>
          <a:p>
            <a:pPr marL="0" lvl="0" indent="0" algn="l" rtl="0">
              <a:lnSpc>
                <a:spcPct val="115000"/>
              </a:lnSpc>
              <a:spcBef>
                <a:spcPts val="0"/>
              </a:spcBef>
              <a:spcAft>
                <a:spcPts val="0"/>
              </a:spcAft>
              <a:buNone/>
            </a:pPr>
            <a:endParaRPr sz="1800" b="1"/>
          </a:p>
          <a:p>
            <a:pPr marL="0" lvl="0" indent="0" algn="l" rtl="0">
              <a:lnSpc>
                <a:spcPct val="115000"/>
              </a:lnSpc>
              <a:spcBef>
                <a:spcPts val="0"/>
              </a:spcBef>
              <a:spcAft>
                <a:spcPts val="0"/>
              </a:spcAft>
              <a:buNone/>
            </a:pPr>
            <a:r>
              <a:rPr lang="en-US" sz="1800" b="1"/>
              <a:t>Areas of research</a:t>
            </a:r>
            <a:endParaRPr sz="1800" b="1"/>
          </a:p>
          <a:p>
            <a:pPr marL="457200" lvl="0" indent="-342900" algn="l" rtl="0">
              <a:lnSpc>
                <a:spcPct val="115000"/>
              </a:lnSpc>
              <a:spcBef>
                <a:spcPts val="0"/>
              </a:spcBef>
              <a:spcAft>
                <a:spcPts val="0"/>
              </a:spcAft>
              <a:buSzPts val="1800"/>
              <a:buChar char="●"/>
            </a:pPr>
            <a:r>
              <a:rPr lang="en-US" sz="1800"/>
              <a:t>Weather (0-10 days)</a:t>
            </a:r>
            <a:endParaRPr sz="1800"/>
          </a:p>
          <a:p>
            <a:pPr marL="457200" lvl="0" indent="-342900" algn="l" rtl="0">
              <a:lnSpc>
                <a:spcPct val="115000"/>
              </a:lnSpc>
              <a:spcBef>
                <a:spcPts val="0"/>
              </a:spcBef>
              <a:spcAft>
                <a:spcPts val="0"/>
              </a:spcAft>
              <a:buSzPts val="1800"/>
              <a:buChar char="●"/>
            </a:pPr>
            <a:r>
              <a:rPr lang="en-US" sz="1800"/>
              <a:t>Subseasonal (2-6 weeks)</a:t>
            </a:r>
            <a:endParaRPr sz="1800"/>
          </a:p>
          <a:p>
            <a:pPr marL="457200" lvl="0" indent="-342900" algn="l" rtl="0">
              <a:lnSpc>
                <a:spcPct val="115000"/>
              </a:lnSpc>
              <a:spcBef>
                <a:spcPts val="0"/>
              </a:spcBef>
              <a:spcAft>
                <a:spcPts val="0"/>
              </a:spcAft>
              <a:buSzPts val="1800"/>
              <a:buChar char="●"/>
            </a:pPr>
            <a:r>
              <a:rPr lang="en-US" sz="1800"/>
              <a:t>Seasonal (1-6 months)</a:t>
            </a:r>
            <a:endParaRPr sz="1800"/>
          </a:p>
          <a:p>
            <a:pPr marL="457200" lvl="0" indent="-342900" algn="l" rtl="0">
              <a:lnSpc>
                <a:spcPct val="115000"/>
              </a:lnSpc>
              <a:spcBef>
                <a:spcPts val="0"/>
              </a:spcBef>
              <a:spcAft>
                <a:spcPts val="0"/>
              </a:spcAft>
              <a:buSzPts val="1800"/>
              <a:buChar char="●"/>
            </a:pPr>
            <a:r>
              <a:rPr lang="en-US" sz="1800"/>
              <a:t>Hydrology</a:t>
            </a:r>
            <a:endParaRPr sz="1800"/>
          </a:p>
          <a:p>
            <a:pPr marL="0" lvl="0" indent="0" algn="l" rtl="0">
              <a:spcBef>
                <a:spcPts val="0"/>
              </a:spcBef>
              <a:spcAft>
                <a:spcPts val="0"/>
              </a:spcAft>
              <a:buNone/>
            </a:pPr>
            <a:endParaRPr sz="1500">
              <a:solidFill>
                <a:srgbClr val="006C92"/>
              </a:solidFill>
            </a:endParaRPr>
          </a:p>
        </p:txBody>
      </p:sp>
      <p:sp>
        <p:nvSpPr>
          <p:cNvPr id="277" name="Google Shape;277;p42"/>
          <p:cNvSpPr txBox="1"/>
          <p:nvPr/>
        </p:nvSpPr>
        <p:spPr>
          <a:xfrm>
            <a:off x="25" y="18288"/>
            <a:ext cx="12192000" cy="704088"/>
          </a:xfrm>
          <a:prstGeom prst="rect">
            <a:avLst/>
          </a:prstGeom>
          <a:solidFill>
            <a:srgbClr val="006C92"/>
          </a:solidFill>
          <a:ln>
            <a:noFill/>
          </a:ln>
        </p:spPr>
        <p:txBody>
          <a:bodyPr spcFirstLastPara="1" wrap="square" lIns="457200" tIns="0" rIns="0" bIns="0" anchor="ctr" anchorCtr="0">
            <a:noAutofit/>
          </a:bodyPr>
          <a:lstStyle/>
          <a:p>
            <a:pPr marL="0" lvl="0" indent="0" algn="l" rtl="0">
              <a:lnSpc>
                <a:spcPct val="88636"/>
              </a:lnSpc>
              <a:spcBef>
                <a:spcPts val="0"/>
              </a:spcBef>
              <a:spcAft>
                <a:spcPts val="0"/>
              </a:spcAft>
              <a:buNone/>
            </a:pPr>
            <a:r>
              <a:rPr lang="en-US" sz="2200" b="1" dirty="0">
                <a:solidFill>
                  <a:srgbClr val="FFFFFF"/>
                </a:solidFill>
              </a:rPr>
              <a:t>ARTIFICIAL INTELLIGENCE vs MACHINE LEARNING vs DEEP LEARNING</a:t>
            </a:r>
            <a:endParaRPr sz="2200" b="1" dirty="0">
              <a:solidFill>
                <a:srgbClr val="FFFFFF"/>
              </a:solidFill>
            </a:endParaRPr>
          </a:p>
        </p:txBody>
      </p:sp>
      <p:sp>
        <p:nvSpPr>
          <p:cNvPr id="278" name="Google Shape;278;p42"/>
          <p:cNvSpPr txBox="1"/>
          <p:nvPr/>
        </p:nvSpPr>
        <p:spPr>
          <a:xfrm>
            <a:off x="5143500" y="6117772"/>
            <a:ext cx="6796800" cy="3675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US" sz="1200" i="1" dirty="0">
                <a:solidFill>
                  <a:schemeClr val="dk2"/>
                </a:solidFill>
              </a:rPr>
              <a:t>Adapted from: https://</a:t>
            </a:r>
            <a:r>
              <a:rPr lang="en-US" sz="1200" i="1" dirty="0" err="1">
                <a:solidFill>
                  <a:schemeClr val="dk2"/>
                </a:solidFill>
              </a:rPr>
              <a:t>www.scs.org.sg</a:t>
            </a:r>
            <a:r>
              <a:rPr lang="en-US" sz="1200" i="1" dirty="0">
                <a:solidFill>
                  <a:schemeClr val="dk2"/>
                </a:solidFill>
              </a:rPr>
              <a:t>/articles/machine-learning-vs-deep-learning</a:t>
            </a:r>
            <a:endParaRPr sz="1200" i="1" dirty="0">
              <a:solidFill>
                <a:schemeClr val="dk2"/>
              </a:solidFill>
            </a:endParaRPr>
          </a:p>
        </p:txBody>
      </p:sp>
      <p:sp>
        <p:nvSpPr>
          <p:cNvPr id="279" name="Google Shape;279;p42"/>
          <p:cNvSpPr txBox="1"/>
          <p:nvPr/>
        </p:nvSpPr>
        <p:spPr>
          <a:xfrm>
            <a:off x="10822775" y="5526300"/>
            <a:ext cx="1056300" cy="609000"/>
          </a:xfrm>
          <a:prstGeom prst="rect">
            <a:avLst/>
          </a:prstGeom>
          <a:solidFill>
            <a:schemeClr val="lt2"/>
          </a:solid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1500">
              <a:solidFill>
                <a:srgbClr val="006C92"/>
              </a:solidFill>
              <a:latin typeface="Calibri"/>
              <a:ea typeface="Calibri"/>
              <a:cs typeface="Calibri"/>
              <a:sym typeface="Calibri"/>
            </a:endParaRPr>
          </a:p>
        </p:txBody>
      </p:sp>
      <p:sp>
        <p:nvSpPr>
          <p:cNvPr id="2" name="TextBox 1">
            <a:extLst>
              <a:ext uri="{FF2B5EF4-FFF2-40B4-BE49-F238E27FC236}">
                <a16:creationId xmlns:a16="http://schemas.microsoft.com/office/drawing/2014/main" id="{241EDCDC-8FFB-2582-E6E9-BB17F40E84DE}"/>
              </a:ext>
            </a:extLst>
          </p:cNvPr>
          <p:cNvSpPr txBox="1"/>
          <p:nvPr/>
        </p:nvSpPr>
        <p:spPr>
          <a:xfrm>
            <a:off x="11713029" y="6550223"/>
            <a:ext cx="478971" cy="307777"/>
          </a:xfrm>
          <a:prstGeom prst="rect">
            <a:avLst/>
          </a:prstGeom>
          <a:solidFill>
            <a:schemeClr val="tx2">
              <a:lumMod val="85000"/>
            </a:schemeClr>
          </a:solidFill>
        </p:spPr>
        <p:txBody>
          <a:bodyPr wrap="square" rtlCol="0">
            <a:spAutoFit/>
          </a:bodyPr>
          <a:lstStyle/>
          <a:p>
            <a:r>
              <a:rPr lang="en-US" dirty="0"/>
              <a:t># 3</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7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345"/>
        <p:cNvGrpSpPr/>
        <p:nvPr/>
      </p:nvGrpSpPr>
      <p:grpSpPr>
        <a:xfrm>
          <a:off x="0" y="0"/>
          <a:ext cx="0" cy="0"/>
          <a:chOff x="0" y="0"/>
          <a:chExt cx="0" cy="0"/>
        </a:xfrm>
      </p:grpSpPr>
      <p:sp>
        <p:nvSpPr>
          <p:cNvPr id="346" name="Google Shape;346;p47"/>
          <p:cNvSpPr txBox="1"/>
          <p:nvPr/>
        </p:nvSpPr>
        <p:spPr>
          <a:xfrm>
            <a:off x="25" y="18288"/>
            <a:ext cx="12192000" cy="704088"/>
          </a:xfrm>
          <a:prstGeom prst="rect">
            <a:avLst/>
          </a:prstGeom>
          <a:solidFill>
            <a:srgbClr val="006C92"/>
          </a:solidFill>
          <a:ln>
            <a:noFill/>
          </a:ln>
        </p:spPr>
        <p:txBody>
          <a:bodyPr spcFirstLastPara="1" wrap="square" lIns="457200" tIns="0" rIns="0" bIns="0" anchor="ctr" anchorCtr="0">
            <a:noAutofit/>
          </a:bodyPr>
          <a:lstStyle/>
          <a:p>
            <a:pPr marL="0" lvl="0" indent="0" algn="l" rtl="0">
              <a:lnSpc>
                <a:spcPct val="88636"/>
              </a:lnSpc>
              <a:spcBef>
                <a:spcPts val="0"/>
              </a:spcBef>
              <a:spcAft>
                <a:spcPts val="0"/>
              </a:spcAft>
              <a:buNone/>
            </a:pPr>
            <a:r>
              <a:rPr lang="en-US" sz="2200" b="1" dirty="0">
                <a:solidFill>
                  <a:srgbClr val="FFFFFF"/>
                </a:solidFill>
              </a:rPr>
              <a:t>OVERVIEW OF NEURAL NETWORKS</a:t>
            </a:r>
            <a:endParaRPr sz="2200" b="1" dirty="0">
              <a:solidFill>
                <a:srgbClr val="FFFFFF"/>
              </a:solidFill>
            </a:endParaRPr>
          </a:p>
        </p:txBody>
      </p:sp>
      <p:sp>
        <p:nvSpPr>
          <p:cNvPr id="347" name="Google Shape;347;p47"/>
          <p:cNvSpPr/>
          <p:nvPr/>
        </p:nvSpPr>
        <p:spPr>
          <a:xfrm>
            <a:off x="355932" y="2205565"/>
            <a:ext cx="2560800" cy="1653000"/>
          </a:xfrm>
          <a:prstGeom prst="rect">
            <a:avLst/>
          </a:prstGeom>
          <a:solidFill>
            <a:srgbClr val="FFF2CC"/>
          </a:solidFill>
          <a:ln w="9525" cap="flat" cmpd="sng">
            <a:solidFill>
              <a:srgbClr val="595959"/>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348" name="Google Shape;348;p47"/>
          <p:cNvSpPr/>
          <p:nvPr/>
        </p:nvSpPr>
        <p:spPr>
          <a:xfrm>
            <a:off x="450204" y="2557961"/>
            <a:ext cx="277500" cy="269700"/>
          </a:xfrm>
          <a:prstGeom prst="ellipse">
            <a:avLst/>
          </a:prstGeom>
          <a:solidFill>
            <a:srgbClr val="FFFFFF"/>
          </a:solidFill>
          <a:ln w="9525" cap="flat" cmpd="sng">
            <a:solidFill>
              <a:srgbClr val="595959"/>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349" name="Google Shape;349;p47"/>
          <p:cNvSpPr/>
          <p:nvPr/>
        </p:nvSpPr>
        <p:spPr>
          <a:xfrm>
            <a:off x="450204" y="3007528"/>
            <a:ext cx="277500" cy="269700"/>
          </a:xfrm>
          <a:prstGeom prst="ellipse">
            <a:avLst/>
          </a:prstGeom>
          <a:solidFill>
            <a:srgbClr val="FFFFFF"/>
          </a:solidFill>
          <a:ln w="9525" cap="flat" cmpd="sng">
            <a:solidFill>
              <a:srgbClr val="595959"/>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350" name="Google Shape;350;p47"/>
          <p:cNvSpPr/>
          <p:nvPr/>
        </p:nvSpPr>
        <p:spPr>
          <a:xfrm>
            <a:off x="450204" y="3457095"/>
            <a:ext cx="277500" cy="269700"/>
          </a:xfrm>
          <a:prstGeom prst="ellipse">
            <a:avLst/>
          </a:prstGeom>
          <a:solidFill>
            <a:srgbClr val="FFFFFF"/>
          </a:solidFill>
          <a:ln w="9525" cap="flat" cmpd="sng">
            <a:solidFill>
              <a:srgbClr val="595959"/>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351" name="Google Shape;351;p47"/>
          <p:cNvSpPr/>
          <p:nvPr/>
        </p:nvSpPr>
        <p:spPr>
          <a:xfrm>
            <a:off x="1085831" y="2800521"/>
            <a:ext cx="277500" cy="269700"/>
          </a:xfrm>
          <a:prstGeom prst="ellipse">
            <a:avLst/>
          </a:prstGeom>
          <a:solidFill>
            <a:srgbClr val="FFFFFF"/>
          </a:solidFill>
          <a:ln w="9525" cap="flat" cmpd="sng">
            <a:solidFill>
              <a:srgbClr val="595959"/>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352" name="Google Shape;352;p47"/>
          <p:cNvSpPr/>
          <p:nvPr/>
        </p:nvSpPr>
        <p:spPr>
          <a:xfrm>
            <a:off x="1085831" y="3250087"/>
            <a:ext cx="277500" cy="269700"/>
          </a:xfrm>
          <a:prstGeom prst="ellipse">
            <a:avLst/>
          </a:prstGeom>
          <a:solidFill>
            <a:srgbClr val="FFFFFF"/>
          </a:solidFill>
          <a:ln w="9525" cap="flat" cmpd="sng">
            <a:solidFill>
              <a:srgbClr val="595959"/>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353" name="Google Shape;353;p47"/>
          <p:cNvSpPr/>
          <p:nvPr/>
        </p:nvSpPr>
        <p:spPr>
          <a:xfrm>
            <a:off x="1892155" y="2827701"/>
            <a:ext cx="277500" cy="269700"/>
          </a:xfrm>
          <a:prstGeom prst="ellipse">
            <a:avLst/>
          </a:prstGeom>
          <a:solidFill>
            <a:srgbClr val="FFFFFF"/>
          </a:solidFill>
          <a:ln w="9525" cap="flat" cmpd="sng">
            <a:solidFill>
              <a:srgbClr val="595959"/>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354" name="Google Shape;354;p47"/>
          <p:cNvSpPr/>
          <p:nvPr/>
        </p:nvSpPr>
        <p:spPr>
          <a:xfrm>
            <a:off x="1892155" y="3277268"/>
            <a:ext cx="277500" cy="269700"/>
          </a:xfrm>
          <a:prstGeom prst="ellipse">
            <a:avLst/>
          </a:prstGeom>
          <a:solidFill>
            <a:srgbClr val="FFFFFF"/>
          </a:solidFill>
          <a:ln w="9525" cap="flat" cmpd="sng">
            <a:solidFill>
              <a:srgbClr val="595959"/>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355" name="Google Shape;355;p47"/>
          <p:cNvSpPr/>
          <p:nvPr/>
        </p:nvSpPr>
        <p:spPr>
          <a:xfrm>
            <a:off x="2433892" y="2598216"/>
            <a:ext cx="277500" cy="269700"/>
          </a:xfrm>
          <a:prstGeom prst="ellipse">
            <a:avLst/>
          </a:prstGeom>
          <a:solidFill>
            <a:srgbClr val="FFFFFF"/>
          </a:solidFill>
          <a:ln w="9525" cap="flat" cmpd="sng">
            <a:solidFill>
              <a:srgbClr val="595959"/>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356" name="Google Shape;356;p47"/>
          <p:cNvSpPr/>
          <p:nvPr/>
        </p:nvSpPr>
        <p:spPr>
          <a:xfrm>
            <a:off x="2433892" y="3047782"/>
            <a:ext cx="277500" cy="269700"/>
          </a:xfrm>
          <a:prstGeom prst="ellipse">
            <a:avLst/>
          </a:prstGeom>
          <a:solidFill>
            <a:srgbClr val="FFFFFF"/>
          </a:solidFill>
          <a:ln w="9525" cap="flat" cmpd="sng">
            <a:solidFill>
              <a:srgbClr val="595959"/>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357" name="Google Shape;357;p47"/>
          <p:cNvSpPr/>
          <p:nvPr/>
        </p:nvSpPr>
        <p:spPr>
          <a:xfrm>
            <a:off x="2433892" y="3497349"/>
            <a:ext cx="277500" cy="269700"/>
          </a:xfrm>
          <a:prstGeom prst="ellipse">
            <a:avLst/>
          </a:prstGeom>
          <a:solidFill>
            <a:srgbClr val="FFFFFF"/>
          </a:solidFill>
          <a:ln w="9525" cap="flat" cmpd="sng">
            <a:solidFill>
              <a:srgbClr val="595959"/>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358" name="Google Shape;358;p47"/>
          <p:cNvSpPr txBox="1"/>
          <p:nvPr/>
        </p:nvSpPr>
        <p:spPr>
          <a:xfrm>
            <a:off x="1418752" y="2867956"/>
            <a:ext cx="661500" cy="489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1800">
                <a:solidFill>
                  <a:srgbClr val="595959"/>
                </a:solidFill>
              </a:rPr>
              <a:t>…</a:t>
            </a:r>
            <a:endParaRPr sz="1800">
              <a:solidFill>
                <a:srgbClr val="595959"/>
              </a:solidFill>
            </a:endParaRPr>
          </a:p>
        </p:txBody>
      </p:sp>
      <p:sp>
        <p:nvSpPr>
          <p:cNvPr id="359" name="Google Shape;359;p47"/>
          <p:cNvSpPr txBox="1"/>
          <p:nvPr/>
        </p:nvSpPr>
        <p:spPr>
          <a:xfrm>
            <a:off x="412604" y="2467151"/>
            <a:ext cx="521700" cy="5334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a:solidFill>
                  <a:srgbClr val="595959"/>
                </a:solidFill>
              </a:rPr>
              <a:t>x</a:t>
            </a:r>
            <a:r>
              <a:rPr lang="en-US" sz="800">
                <a:solidFill>
                  <a:srgbClr val="595959"/>
                </a:solidFill>
              </a:rPr>
              <a:t>1</a:t>
            </a:r>
            <a:endParaRPr sz="800">
              <a:solidFill>
                <a:srgbClr val="595959"/>
              </a:solidFill>
            </a:endParaRPr>
          </a:p>
        </p:txBody>
      </p:sp>
      <p:sp>
        <p:nvSpPr>
          <p:cNvPr id="360" name="Google Shape;360;p47"/>
          <p:cNvSpPr txBox="1"/>
          <p:nvPr/>
        </p:nvSpPr>
        <p:spPr>
          <a:xfrm>
            <a:off x="412591" y="2875743"/>
            <a:ext cx="521700" cy="5334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a:solidFill>
                  <a:srgbClr val="595959"/>
                </a:solidFill>
              </a:rPr>
              <a:t>x</a:t>
            </a:r>
            <a:r>
              <a:rPr lang="en-US" sz="800">
                <a:solidFill>
                  <a:srgbClr val="595959"/>
                </a:solidFill>
              </a:rPr>
              <a:t>2</a:t>
            </a:r>
            <a:endParaRPr sz="800">
              <a:solidFill>
                <a:srgbClr val="595959"/>
              </a:solidFill>
            </a:endParaRPr>
          </a:p>
        </p:txBody>
      </p:sp>
      <p:sp>
        <p:nvSpPr>
          <p:cNvPr id="361" name="Google Shape;361;p47"/>
          <p:cNvSpPr txBox="1"/>
          <p:nvPr/>
        </p:nvSpPr>
        <p:spPr>
          <a:xfrm>
            <a:off x="412591" y="3325310"/>
            <a:ext cx="521700" cy="5334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a:solidFill>
                  <a:srgbClr val="595959"/>
                </a:solidFill>
              </a:rPr>
              <a:t>x</a:t>
            </a:r>
            <a:r>
              <a:rPr lang="en-US" sz="800">
                <a:solidFill>
                  <a:srgbClr val="595959"/>
                </a:solidFill>
              </a:rPr>
              <a:t>3</a:t>
            </a:r>
            <a:endParaRPr sz="800">
              <a:solidFill>
                <a:srgbClr val="595959"/>
              </a:solidFill>
            </a:endParaRPr>
          </a:p>
        </p:txBody>
      </p:sp>
      <p:sp>
        <p:nvSpPr>
          <p:cNvPr id="362" name="Google Shape;362;p47"/>
          <p:cNvSpPr txBox="1"/>
          <p:nvPr/>
        </p:nvSpPr>
        <p:spPr>
          <a:xfrm>
            <a:off x="1049062" y="2695930"/>
            <a:ext cx="521700" cy="5334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a:solidFill>
                  <a:srgbClr val="595959"/>
                </a:solidFill>
              </a:rPr>
              <a:t>a</a:t>
            </a:r>
            <a:r>
              <a:rPr lang="en-US" sz="800">
                <a:solidFill>
                  <a:srgbClr val="595959"/>
                </a:solidFill>
              </a:rPr>
              <a:t>1</a:t>
            </a:r>
            <a:endParaRPr sz="800">
              <a:solidFill>
                <a:srgbClr val="595959"/>
              </a:solidFill>
            </a:endParaRPr>
          </a:p>
        </p:txBody>
      </p:sp>
      <p:sp>
        <p:nvSpPr>
          <p:cNvPr id="363" name="Google Shape;363;p47"/>
          <p:cNvSpPr txBox="1"/>
          <p:nvPr/>
        </p:nvSpPr>
        <p:spPr>
          <a:xfrm>
            <a:off x="1049049" y="3145497"/>
            <a:ext cx="521700" cy="5334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a:solidFill>
                  <a:srgbClr val="595959"/>
                </a:solidFill>
              </a:rPr>
              <a:t>a</a:t>
            </a:r>
            <a:r>
              <a:rPr lang="en-US" sz="800">
                <a:solidFill>
                  <a:srgbClr val="595959"/>
                </a:solidFill>
              </a:rPr>
              <a:t>2</a:t>
            </a:r>
            <a:endParaRPr sz="800">
              <a:solidFill>
                <a:srgbClr val="595959"/>
              </a:solidFill>
            </a:endParaRPr>
          </a:p>
        </p:txBody>
      </p:sp>
      <p:sp>
        <p:nvSpPr>
          <p:cNvPr id="364" name="Google Shape;364;p47"/>
          <p:cNvSpPr txBox="1"/>
          <p:nvPr/>
        </p:nvSpPr>
        <p:spPr>
          <a:xfrm>
            <a:off x="1856626" y="2695930"/>
            <a:ext cx="521700" cy="5334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a:solidFill>
                  <a:srgbClr val="595959"/>
                </a:solidFill>
              </a:rPr>
              <a:t>a</a:t>
            </a:r>
            <a:r>
              <a:rPr lang="en-US" sz="800">
                <a:solidFill>
                  <a:srgbClr val="595959"/>
                </a:solidFill>
              </a:rPr>
              <a:t>1</a:t>
            </a:r>
            <a:endParaRPr sz="800">
              <a:solidFill>
                <a:srgbClr val="595959"/>
              </a:solidFill>
            </a:endParaRPr>
          </a:p>
        </p:txBody>
      </p:sp>
      <p:sp>
        <p:nvSpPr>
          <p:cNvPr id="365" name="Google Shape;365;p47"/>
          <p:cNvSpPr txBox="1"/>
          <p:nvPr/>
        </p:nvSpPr>
        <p:spPr>
          <a:xfrm>
            <a:off x="1856626" y="3145497"/>
            <a:ext cx="521700" cy="5334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a:solidFill>
                  <a:srgbClr val="595959"/>
                </a:solidFill>
              </a:rPr>
              <a:t>a</a:t>
            </a:r>
            <a:r>
              <a:rPr lang="en-US" sz="800">
                <a:solidFill>
                  <a:srgbClr val="595959"/>
                </a:solidFill>
              </a:rPr>
              <a:t>2</a:t>
            </a:r>
            <a:endParaRPr sz="800">
              <a:solidFill>
                <a:srgbClr val="595959"/>
              </a:solidFill>
            </a:endParaRPr>
          </a:p>
        </p:txBody>
      </p:sp>
      <p:sp>
        <p:nvSpPr>
          <p:cNvPr id="366" name="Google Shape;366;p47"/>
          <p:cNvSpPr txBox="1"/>
          <p:nvPr/>
        </p:nvSpPr>
        <p:spPr>
          <a:xfrm>
            <a:off x="2394821" y="2487278"/>
            <a:ext cx="521700" cy="5334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a:solidFill>
                  <a:srgbClr val="595959"/>
                </a:solidFill>
              </a:rPr>
              <a:t>y</a:t>
            </a:r>
            <a:r>
              <a:rPr lang="en-US" sz="800">
                <a:solidFill>
                  <a:srgbClr val="595959"/>
                </a:solidFill>
              </a:rPr>
              <a:t>1</a:t>
            </a:r>
            <a:endParaRPr sz="800">
              <a:solidFill>
                <a:srgbClr val="595959"/>
              </a:solidFill>
            </a:endParaRPr>
          </a:p>
        </p:txBody>
      </p:sp>
      <p:sp>
        <p:nvSpPr>
          <p:cNvPr id="367" name="Google Shape;367;p47"/>
          <p:cNvSpPr txBox="1"/>
          <p:nvPr/>
        </p:nvSpPr>
        <p:spPr>
          <a:xfrm>
            <a:off x="2394821" y="3365578"/>
            <a:ext cx="521700" cy="5334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a:solidFill>
                  <a:srgbClr val="595959"/>
                </a:solidFill>
              </a:rPr>
              <a:t>y</a:t>
            </a:r>
            <a:r>
              <a:rPr lang="en-US" sz="800">
                <a:solidFill>
                  <a:srgbClr val="595959"/>
                </a:solidFill>
              </a:rPr>
              <a:t>3</a:t>
            </a:r>
            <a:endParaRPr sz="800">
              <a:solidFill>
                <a:srgbClr val="595959"/>
              </a:solidFill>
            </a:endParaRPr>
          </a:p>
        </p:txBody>
      </p:sp>
      <p:sp>
        <p:nvSpPr>
          <p:cNvPr id="368" name="Google Shape;368;p47"/>
          <p:cNvSpPr txBox="1"/>
          <p:nvPr/>
        </p:nvSpPr>
        <p:spPr>
          <a:xfrm>
            <a:off x="2421863" y="2916011"/>
            <a:ext cx="521700" cy="5334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a:solidFill>
                  <a:srgbClr val="595959"/>
                </a:solidFill>
              </a:rPr>
              <a:t>y</a:t>
            </a:r>
            <a:r>
              <a:rPr lang="en-US" sz="800">
                <a:solidFill>
                  <a:srgbClr val="595959"/>
                </a:solidFill>
              </a:rPr>
              <a:t>2</a:t>
            </a:r>
            <a:endParaRPr sz="800">
              <a:solidFill>
                <a:srgbClr val="595959"/>
              </a:solidFill>
            </a:endParaRPr>
          </a:p>
        </p:txBody>
      </p:sp>
      <p:sp>
        <p:nvSpPr>
          <p:cNvPr id="369" name="Google Shape;369;p47"/>
          <p:cNvSpPr txBox="1"/>
          <p:nvPr/>
        </p:nvSpPr>
        <p:spPr>
          <a:xfrm>
            <a:off x="412604" y="2192708"/>
            <a:ext cx="521700" cy="5334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b="1">
                <a:solidFill>
                  <a:srgbClr val="595959"/>
                </a:solidFill>
              </a:rPr>
              <a:t>X</a:t>
            </a:r>
            <a:endParaRPr sz="800" b="1">
              <a:solidFill>
                <a:srgbClr val="595959"/>
              </a:solidFill>
            </a:endParaRPr>
          </a:p>
        </p:txBody>
      </p:sp>
      <p:sp>
        <p:nvSpPr>
          <p:cNvPr id="370" name="Google Shape;370;p47"/>
          <p:cNvSpPr txBox="1"/>
          <p:nvPr/>
        </p:nvSpPr>
        <p:spPr>
          <a:xfrm>
            <a:off x="1063026" y="2429533"/>
            <a:ext cx="521700" cy="5334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b="1">
                <a:solidFill>
                  <a:srgbClr val="595959"/>
                </a:solidFill>
              </a:rPr>
              <a:t>A</a:t>
            </a:r>
            <a:r>
              <a:rPr lang="en-US" sz="800" b="1">
                <a:solidFill>
                  <a:srgbClr val="595959"/>
                </a:solidFill>
              </a:rPr>
              <a:t>2</a:t>
            </a:r>
            <a:endParaRPr sz="800" b="1">
              <a:solidFill>
                <a:srgbClr val="595959"/>
              </a:solidFill>
            </a:endParaRPr>
          </a:p>
        </p:txBody>
      </p:sp>
      <p:sp>
        <p:nvSpPr>
          <p:cNvPr id="371" name="Google Shape;371;p47"/>
          <p:cNvSpPr txBox="1"/>
          <p:nvPr/>
        </p:nvSpPr>
        <p:spPr>
          <a:xfrm>
            <a:off x="1856626" y="2443123"/>
            <a:ext cx="521700" cy="5334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b="1">
                <a:solidFill>
                  <a:srgbClr val="595959"/>
                </a:solidFill>
              </a:rPr>
              <a:t>A</a:t>
            </a:r>
            <a:r>
              <a:rPr lang="en-US" sz="800" b="1">
                <a:solidFill>
                  <a:srgbClr val="595959"/>
                </a:solidFill>
              </a:rPr>
              <a:t>L-1</a:t>
            </a:r>
            <a:endParaRPr sz="800" b="1">
              <a:solidFill>
                <a:srgbClr val="595959"/>
              </a:solidFill>
            </a:endParaRPr>
          </a:p>
        </p:txBody>
      </p:sp>
      <p:sp>
        <p:nvSpPr>
          <p:cNvPr id="372" name="Google Shape;372;p47"/>
          <p:cNvSpPr txBox="1"/>
          <p:nvPr/>
        </p:nvSpPr>
        <p:spPr>
          <a:xfrm>
            <a:off x="2361853" y="2179648"/>
            <a:ext cx="521700" cy="5334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b="1">
                <a:solidFill>
                  <a:srgbClr val="595959"/>
                </a:solidFill>
              </a:rPr>
              <a:t>A</a:t>
            </a:r>
            <a:r>
              <a:rPr lang="en-US" sz="800" b="1">
                <a:solidFill>
                  <a:srgbClr val="595959"/>
                </a:solidFill>
              </a:rPr>
              <a:t>L</a:t>
            </a:r>
            <a:endParaRPr sz="800" b="1">
              <a:solidFill>
                <a:srgbClr val="595959"/>
              </a:solidFill>
            </a:endParaRPr>
          </a:p>
        </p:txBody>
      </p:sp>
      <p:sp>
        <p:nvSpPr>
          <p:cNvPr id="373" name="Google Shape;373;p47"/>
          <p:cNvSpPr txBox="1"/>
          <p:nvPr/>
        </p:nvSpPr>
        <p:spPr>
          <a:xfrm>
            <a:off x="1049049" y="2125804"/>
            <a:ext cx="1614600" cy="388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1000" i="1" dirty="0">
                <a:solidFill>
                  <a:srgbClr val="595959"/>
                </a:solidFill>
              </a:rPr>
              <a:t>Neural network</a:t>
            </a:r>
            <a:endParaRPr sz="1000" i="1" dirty="0">
              <a:solidFill>
                <a:srgbClr val="595959"/>
              </a:solidFill>
            </a:endParaRPr>
          </a:p>
          <a:p>
            <a:pPr marL="0" lvl="0" indent="0" algn="l" rtl="0">
              <a:spcBef>
                <a:spcPts val="0"/>
              </a:spcBef>
              <a:spcAft>
                <a:spcPts val="0"/>
              </a:spcAft>
              <a:buNone/>
            </a:pPr>
            <a:endParaRPr i="1" dirty="0">
              <a:solidFill>
                <a:srgbClr val="595959"/>
              </a:solidFill>
            </a:endParaRPr>
          </a:p>
        </p:txBody>
      </p:sp>
      <p:cxnSp>
        <p:nvCxnSpPr>
          <p:cNvPr id="374" name="Google Shape;374;p47"/>
          <p:cNvCxnSpPr/>
          <p:nvPr/>
        </p:nvCxnSpPr>
        <p:spPr>
          <a:xfrm>
            <a:off x="756560" y="2725991"/>
            <a:ext cx="408000" cy="139500"/>
          </a:xfrm>
          <a:prstGeom prst="straightConnector1">
            <a:avLst/>
          </a:prstGeom>
          <a:noFill/>
          <a:ln w="9525" cap="flat" cmpd="sng">
            <a:solidFill>
              <a:srgbClr val="595959"/>
            </a:solidFill>
            <a:prstDash val="solid"/>
            <a:round/>
            <a:headEnd type="none" w="med" len="med"/>
            <a:tailEnd type="triangle" w="med" len="med"/>
          </a:ln>
        </p:spPr>
      </p:cxnSp>
      <p:cxnSp>
        <p:nvCxnSpPr>
          <p:cNvPr id="375" name="Google Shape;375;p47"/>
          <p:cNvCxnSpPr>
            <a:cxnSpLocks/>
            <a:stCxn id="369" idx="2"/>
            <a:endCxn id="363" idx="1"/>
          </p:cNvCxnSpPr>
          <p:nvPr/>
        </p:nvCxnSpPr>
        <p:spPr>
          <a:xfrm>
            <a:off x="673454" y="2726108"/>
            <a:ext cx="375600" cy="686100"/>
          </a:xfrm>
          <a:prstGeom prst="straightConnector1">
            <a:avLst/>
          </a:prstGeom>
          <a:noFill/>
          <a:ln w="9525" cap="flat" cmpd="sng">
            <a:solidFill>
              <a:srgbClr val="595959"/>
            </a:solidFill>
            <a:prstDash val="solid"/>
            <a:round/>
            <a:headEnd type="none" w="med" len="med"/>
            <a:tailEnd type="triangle" w="med" len="med"/>
          </a:ln>
        </p:spPr>
      </p:cxnSp>
      <p:cxnSp>
        <p:nvCxnSpPr>
          <p:cNvPr id="376" name="Google Shape;376;p47"/>
          <p:cNvCxnSpPr/>
          <p:nvPr/>
        </p:nvCxnSpPr>
        <p:spPr>
          <a:xfrm rot="10800000" flipH="1">
            <a:off x="747188" y="2936534"/>
            <a:ext cx="341400" cy="184500"/>
          </a:xfrm>
          <a:prstGeom prst="straightConnector1">
            <a:avLst/>
          </a:prstGeom>
          <a:noFill/>
          <a:ln w="9525" cap="flat" cmpd="sng">
            <a:solidFill>
              <a:srgbClr val="595959"/>
            </a:solidFill>
            <a:prstDash val="solid"/>
            <a:round/>
            <a:headEnd type="none" w="med" len="med"/>
            <a:tailEnd type="triangle" w="med" len="med"/>
          </a:ln>
        </p:spPr>
      </p:cxnSp>
      <p:cxnSp>
        <p:nvCxnSpPr>
          <p:cNvPr id="377" name="Google Shape;377;p47"/>
          <p:cNvCxnSpPr>
            <a:endCxn id="363" idx="1"/>
          </p:cNvCxnSpPr>
          <p:nvPr/>
        </p:nvCxnSpPr>
        <p:spPr>
          <a:xfrm>
            <a:off x="754149" y="3113997"/>
            <a:ext cx="294900" cy="298200"/>
          </a:xfrm>
          <a:prstGeom prst="straightConnector1">
            <a:avLst/>
          </a:prstGeom>
          <a:noFill/>
          <a:ln w="9525" cap="flat" cmpd="sng">
            <a:solidFill>
              <a:srgbClr val="595959"/>
            </a:solidFill>
            <a:prstDash val="solid"/>
            <a:round/>
            <a:headEnd type="none" w="med" len="med"/>
            <a:tailEnd type="triangle" w="med" len="med"/>
          </a:ln>
        </p:spPr>
      </p:cxnSp>
      <p:cxnSp>
        <p:nvCxnSpPr>
          <p:cNvPr id="378" name="Google Shape;378;p47"/>
          <p:cNvCxnSpPr/>
          <p:nvPr/>
        </p:nvCxnSpPr>
        <p:spPr>
          <a:xfrm rot="10800000" flipH="1">
            <a:off x="725854" y="2972053"/>
            <a:ext cx="355800" cy="532200"/>
          </a:xfrm>
          <a:prstGeom prst="straightConnector1">
            <a:avLst/>
          </a:prstGeom>
          <a:noFill/>
          <a:ln w="9525" cap="flat" cmpd="sng">
            <a:solidFill>
              <a:srgbClr val="595959"/>
            </a:solidFill>
            <a:prstDash val="solid"/>
            <a:round/>
            <a:headEnd type="none" w="med" len="med"/>
            <a:tailEnd type="triangle" w="med" len="med"/>
          </a:ln>
        </p:spPr>
      </p:cxnSp>
      <p:cxnSp>
        <p:nvCxnSpPr>
          <p:cNvPr id="379" name="Google Shape;379;p47"/>
          <p:cNvCxnSpPr>
            <a:endCxn id="363" idx="1"/>
          </p:cNvCxnSpPr>
          <p:nvPr/>
        </p:nvCxnSpPr>
        <p:spPr>
          <a:xfrm rot="10800000" flipH="1">
            <a:off x="725949" y="3412197"/>
            <a:ext cx="323100" cy="106200"/>
          </a:xfrm>
          <a:prstGeom prst="straightConnector1">
            <a:avLst/>
          </a:prstGeom>
          <a:noFill/>
          <a:ln w="9525" cap="flat" cmpd="sng">
            <a:solidFill>
              <a:srgbClr val="595959"/>
            </a:solidFill>
            <a:prstDash val="solid"/>
            <a:round/>
            <a:headEnd type="none" w="med" len="med"/>
            <a:tailEnd type="triangle" w="med" len="med"/>
          </a:ln>
        </p:spPr>
      </p:cxnSp>
      <p:cxnSp>
        <p:nvCxnSpPr>
          <p:cNvPr id="380" name="Google Shape;380;p47"/>
          <p:cNvCxnSpPr>
            <a:endCxn id="368" idx="1"/>
          </p:cNvCxnSpPr>
          <p:nvPr/>
        </p:nvCxnSpPr>
        <p:spPr>
          <a:xfrm rot="10800000" flipH="1">
            <a:off x="2198663" y="3182711"/>
            <a:ext cx="223200" cy="165300"/>
          </a:xfrm>
          <a:prstGeom prst="straightConnector1">
            <a:avLst/>
          </a:prstGeom>
          <a:noFill/>
          <a:ln w="9525" cap="flat" cmpd="sng">
            <a:solidFill>
              <a:srgbClr val="595959"/>
            </a:solidFill>
            <a:prstDash val="solid"/>
            <a:round/>
            <a:headEnd type="none" w="med" len="med"/>
            <a:tailEnd type="triangle" w="med" len="med"/>
          </a:ln>
        </p:spPr>
      </p:cxnSp>
      <p:cxnSp>
        <p:nvCxnSpPr>
          <p:cNvPr id="381" name="Google Shape;381;p47"/>
          <p:cNvCxnSpPr>
            <a:cxnSpLocks/>
            <a:endCxn id="367" idx="1"/>
          </p:cNvCxnSpPr>
          <p:nvPr/>
        </p:nvCxnSpPr>
        <p:spPr>
          <a:xfrm>
            <a:off x="2219621" y="3348178"/>
            <a:ext cx="175200" cy="284100"/>
          </a:xfrm>
          <a:prstGeom prst="straightConnector1">
            <a:avLst/>
          </a:prstGeom>
          <a:noFill/>
          <a:ln w="9525" cap="flat" cmpd="sng">
            <a:solidFill>
              <a:srgbClr val="595959"/>
            </a:solidFill>
            <a:prstDash val="solid"/>
            <a:round/>
            <a:headEnd type="none" w="med" len="med"/>
            <a:tailEnd type="triangle" w="med" len="med"/>
          </a:ln>
        </p:spPr>
      </p:cxnSp>
      <p:cxnSp>
        <p:nvCxnSpPr>
          <p:cNvPr id="382" name="Google Shape;382;p47"/>
          <p:cNvCxnSpPr/>
          <p:nvPr/>
        </p:nvCxnSpPr>
        <p:spPr>
          <a:xfrm rot="10800000" flipH="1">
            <a:off x="2198403" y="2815839"/>
            <a:ext cx="227400" cy="518100"/>
          </a:xfrm>
          <a:prstGeom prst="straightConnector1">
            <a:avLst/>
          </a:prstGeom>
          <a:noFill/>
          <a:ln w="9525" cap="flat" cmpd="sng">
            <a:solidFill>
              <a:srgbClr val="595959"/>
            </a:solidFill>
            <a:prstDash val="solid"/>
            <a:round/>
            <a:headEnd type="none" w="med" len="med"/>
            <a:tailEnd type="triangle" w="med" len="med"/>
          </a:ln>
        </p:spPr>
      </p:cxnSp>
      <p:cxnSp>
        <p:nvCxnSpPr>
          <p:cNvPr id="383" name="Google Shape;383;p47"/>
          <p:cNvCxnSpPr>
            <a:stCxn id="371" idx="2"/>
          </p:cNvCxnSpPr>
          <p:nvPr/>
        </p:nvCxnSpPr>
        <p:spPr>
          <a:xfrm rot="10800000" flipH="1">
            <a:off x="2117476" y="2851723"/>
            <a:ext cx="337200" cy="124800"/>
          </a:xfrm>
          <a:prstGeom prst="straightConnector1">
            <a:avLst/>
          </a:prstGeom>
          <a:noFill/>
          <a:ln w="9525" cap="flat" cmpd="sng">
            <a:solidFill>
              <a:srgbClr val="595959"/>
            </a:solidFill>
            <a:prstDash val="solid"/>
            <a:round/>
            <a:headEnd type="none" w="med" len="med"/>
            <a:tailEnd type="triangle" w="med" len="med"/>
          </a:ln>
        </p:spPr>
      </p:cxnSp>
      <p:cxnSp>
        <p:nvCxnSpPr>
          <p:cNvPr id="384" name="Google Shape;384;p47"/>
          <p:cNvCxnSpPr>
            <a:stCxn id="371" idx="2"/>
            <a:endCxn id="368" idx="1"/>
          </p:cNvCxnSpPr>
          <p:nvPr/>
        </p:nvCxnSpPr>
        <p:spPr>
          <a:xfrm>
            <a:off x="2117476" y="2976523"/>
            <a:ext cx="304500" cy="206100"/>
          </a:xfrm>
          <a:prstGeom prst="straightConnector1">
            <a:avLst/>
          </a:prstGeom>
          <a:noFill/>
          <a:ln w="9525" cap="flat" cmpd="sng">
            <a:solidFill>
              <a:srgbClr val="595959"/>
            </a:solidFill>
            <a:prstDash val="solid"/>
            <a:round/>
            <a:headEnd type="none" w="med" len="med"/>
            <a:tailEnd type="triangle" w="med" len="med"/>
          </a:ln>
        </p:spPr>
      </p:cxnSp>
      <p:cxnSp>
        <p:nvCxnSpPr>
          <p:cNvPr id="385" name="Google Shape;385;p47"/>
          <p:cNvCxnSpPr>
            <a:cxnSpLocks/>
            <a:stCxn id="371" idx="2"/>
            <a:endCxn id="367" idx="1"/>
          </p:cNvCxnSpPr>
          <p:nvPr/>
        </p:nvCxnSpPr>
        <p:spPr>
          <a:xfrm>
            <a:off x="2117476" y="2976523"/>
            <a:ext cx="277200" cy="655800"/>
          </a:xfrm>
          <a:prstGeom prst="straightConnector1">
            <a:avLst/>
          </a:prstGeom>
          <a:noFill/>
          <a:ln w="9525" cap="flat" cmpd="sng">
            <a:solidFill>
              <a:srgbClr val="595959"/>
            </a:solidFill>
            <a:prstDash val="solid"/>
            <a:round/>
            <a:headEnd type="none" w="med" len="med"/>
            <a:tailEnd type="triangle" w="med" len="med"/>
          </a:ln>
        </p:spPr>
      </p:cxnSp>
      <p:sp>
        <p:nvSpPr>
          <p:cNvPr id="386" name="Google Shape;386;p47"/>
          <p:cNvSpPr txBox="1"/>
          <p:nvPr/>
        </p:nvSpPr>
        <p:spPr>
          <a:xfrm>
            <a:off x="724614" y="3388572"/>
            <a:ext cx="521700" cy="5334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a:solidFill>
                  <a:srgbClr val="FF0000"/>
                </a:solidFill>
              </a:rPr>
              <a:t>w</a:t>
            </a:r>
            <a:r>
              <a:rPr lang="en-US" sz="800">
                <a:solidFill>
                  <a:srgbClr val="FF0000"/>
                </a:solidFill>
              </a:rPr>
              <a:t>1</a:t>
            </a:r>
            <a:endParaRPr sz="800">
              <a:solidFill>
                <a:srgbClr val="FF0000"/>
              </a:solidFill>
            </a:endParaRPr>
          </a:p>
        </p:txBody>
      </p:sp>
      <p:sp>
        <p:nvSpPr>
          <p:cNvPr id="387" name="Google Shape;387;p47"/>
          <p:cNvSpPr txBox="1"/>
          <p:nvPr/>
        </p:nvSpPr>
        <p:spPr>
          <a:xfrm>
            <a:off x="1887265" y="3388572"/>
            <a:ext cx="521700" cy="5334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a:solidFill>
                  <a:srgbClr val="FF0000"/>
                </a:solidFill>
              </a:rPr>
              <a:t>w</a:t>
            </a:r>
            <a:r>
              <a:rPr lang="en-US" sz="800">
                <a:solidFill>
                  <a:srgbClr val="FF0000"/>
                </a:solidFill>
              </a:rPr>
              <a:t>L-1</a:t>
            </a:r>
            <a:endParaRPr sz="800">
              <a:solidFill>
                <a:srgbClr val="FF0000"/>
              </a:solidFill>
            </a:endParaRPr>
          </a:p>
        </p:txBody>
      </p:sp>
      <p:sp>
        <p:nvSpPr>
          <p:cNvPr id="388" name="Google Shape;388;p47"/>
          <p:cNvSpPr txBox="1"/>
          <p:nvPr/>
        </p:nvSpPr>
        <p:spPr>
          <a:xfrm>
            <a:off x="386363" y="3976604"/>
            <a:ext cx="5114400" cy="2221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1600" b="1" dirty="0">
                <a:solidFill>
                  <a:srgbClr val="595959"/>
                </a:solidFill>
              </a:rPr>
              <a:t>Notations</a:t>
            </a:r>
            <a:endParaRPr sz="1600" b="1" dirty="0">
              <a:solidFill>
                <a:srgbClr val="595959"/>
              </a:solidFill>
            </a:endParaRPr>
          </a:p>
          <a:p>
            <a:pPr marL="0" lvl="0" indent="0" algn="l" rtl="0">
              <a:lnSpc>
                <a:spcPct val="115000"/>
              </a:lnSpc>
              <a:spcBef>
                <a:spcPts val="1000"/>
              </a:spcBef>
              <a:spcAft>
                <a:spcPts val="0"/>
              </a:spcAft>
              <a:buNone/>
            </a:pPr>
            <a:r>
              <a:rPr lang="en-US" sz="1600" b="1" i="1" dirty="0">
                <a:solidFill>
                  <a:srgbClr val="595959"/>
                </a:solidFill>
              </a:rPr>
              <a:t>L = </a:t>
            </a:r>
            <a:r>
              <a:rPr lang="en-US" sz="1600" i="1" dirty="0">
                <a:solidFill>
                  <a:srgbClr val="595959"/>
                </a:solidFill>
              </a:rPr>
              <a:t>Loss function (e.g., mean squared error)</a:t>
            </a:r>
            <a:endParaRPr sz="1600" i="1" dirty="0">
              <a:solidFill>
                <a:srgbClr val="595959"/>
              </a:solidFill>
            </a:endParaRPr>
          </a:p>
          <a:p>
            <a:pPr marL="0" lvl="0" indent="0" algn="l" rtl="0">
              <a:lnSpc>
                <a:spcPct val="115000"/>
              </a:lnSpc>
              <a:spcBef>
                <a:spcPts val="0"/>
              </a:spcBef>
              <a:spcAft>
                <a:spcPts val="0"/>
              </a:spcAft>
              <a:buNone/>
            </a:pPr>
            <a:r>
              <a:rPr lang="en-US" sz="1600" b="1" i="1" dirty="0">
                <a:solidFill>
                  <a:srgbClr val="595959"/>
                </a:solidFill>
              </a:rPr>
              <a:t>A</a:t>
            </a:r>
            <a:r>
              <a:rPr lang="en-US" sz="1600" b="1" i="1" baseline="-25000" dirty="0">
                <a:solidFill>
                  <a:srgbClr val="595959"/>
                </a:solidFill>
              </a:rPr>
              <a:t>L</a:t>
            </a:r>
            <a:r>
              <a:rPr lang="en-US" sz="1600" b="1" i="1" dirty="0">
                <a:solidFill>
                  <a:srgbClr val="595959"/>
                </a:solidFill>
              </a:rPr>
              <a:t> = </a:t>
            </a:r>
            <a:r>
              <a:rPr lang="en-US" sz="1600" i="1" dirty="0">
                <a:solidFill>
                  <a:srgbClr val="595959"/>
                </a:solidFill>
              </a:rPr>
              <a:t>Output (or activation) at layer L</a:t>
            </a:r>
            <a:endParaRPr sz="1600" i="1" dirty="0">
              <a:solidFill>
                <a:srgbClr val="595959"/>
              </a:solidFill>
            </a:endParaRPr>
          </a:p>
          <a:p>
            <a:pPr marL="0" lvl="0" indent="0" algn="l" rtl="0">
              <a:lnSpc>
                <a:spcPct val="115000"/>
              </a:lnSpc>
              <a:spcBef>
                <a:spcPts val="0"/>
              </a:spcBef>
              <a:spcAft>
                <a:spcPts val="0"/>
              </a:spcAft>
              <a:buNone/>
            </a:pPr>
            <a:r>
              <a:rPr lang="en-US" sz="1600" b="1" i="1" dirty="0">
                <a:solidFill>
                  <a:srgbClr val="595959"/>
                </a:solidFill>
              </a:rPr>
              <a:t>X = </a:t>
            </a:r>
            <a:r>
              <a:rPr lang="en-US" sz="1600" i="1" dirty="0">
                <a:solidFill>
                  <a:srgbClr val="595959"/>
                </a:solidFill>
              </a:rPr>
              <a:t>Input features</a:t>
            </a:r>
            <a:endParaRPr sz="1600" i="1" dirty="0">
              <a:solidFill>
                <a:srgbClr val="595959"/>
              </a:solidFill>
            </a:endParaRPr>
          </a:p>
          <a:p>
            <a:pPr marL="0" lvl="0" indent="0" algn="l" rtl="0">
              <a:lnSpc>
                <a:spcPct val="115000"/>
              </a:lnSpc>
              <a:spcBef>
                <a:spcPts val="0"/>
              </a:spcBef>
              <a:spcAft>
                <a:spcPts val="0"/>
              </a:spcAft>
              <a:buNone/>
            </a:pPr>
            <a:r>
              <a:rPr lang="en-US" sz="1600" b="1" i="1" dirty="0">
                <a:solidFill>
                  <a:srgbClr val="595959"/>
                </a:solidFill>
              </a:rPr>
              <a:t>Y = </a:t>
            </a:r>
            <a:r>
              <a:rPr lang="en-US" sz="1600" i="1" dirty="0">
                <a:solidFill>
                  <a:srgbClr val="595959"/>
                </a:solidFill>
              </a:rPr>
              <a:t>Output values</a:t>
            </a:r>
            <a:endParaRPr sz="1600" i="1" dirty="0">
              <a:solidFill>
                <a:srgbClr val="595959"/>
              </a:solidFill>
            </a:endParaRPr>
          </a:p>
          <a:p>
            <a:pPr marL="0" lvl="0" indent="0" algn="l" rtl="0">
              <a:lnSpc>
                <a:spcPct val="115000"/>
              </a:lnSpc>
              <a:spcBef>
                <a:spcPts val="0"/>
              </a:spcBef>
              <a:spcAft>
                <a:spcPts val="0"/>
              </a:spcAft>
              <a:buNone/>
            </a:pPr>
            <a:r>
              <a:rPr lang="en-US" sz="1600" b="1" dirty="0" err="1">
                <a:solidFill>
                  <a:srgbClr val="595959"/>
                </a:solidFill>
              </a:rPr>
              <a:t>η</a:t>
            </a:r>
            <a:r>
              <a:rPr lang="en-US" sz="1600" b="1" dirty="0">
                <a:solidFill>
                  <a:srgbClr val="595959"/>
                </a:solidFill>
              </a:rPr>
              <a:t> = </a:t>
            </a:r>
            <a:r>
              <a:rPr lang="en-US" sz="1600" dirty="0">
                <a:solidFill>
                  <a:srgbClr val="595959"/>
                </a:solidFill>
              </a:rPr>
              <a:t>Learning rate</a:t>
            </a:r>
            <a:endParaRPr sz="1600" i="1" dirty="0">
              <a:solidFill>
                <a:srgbClr val="595959"/>
              </a:solidFill>
            </a:endParaRPr>
          </a:p>
          <a:p>
            <a:pPr marL="0" lvl="0" indent="0" algn="l" rtl="0">
              <a:spcBef>
                <a:spcPts val="0"/>
              </a:spcBef>
              <a:spcAft>
                <a:spcPts val="0"/>
              </a:spcAft>
              <a:buNone/>
            </a:pPr>
            <a:endParaRPr sz="1600" b="1" i="1" dirty="0">
              <a:solidFill>
                <a:srgbClr val="595959"/>
              </a:solidFill>
            </a:endParaRPr>
          </a:p>
          <a:p>
            <a:pPr marL="0" lvl="0" indent="0" algn="l" rtl="0">
              <a:spcBef>
                <a:spcPts val="0"/>
              </a:spcBef>
              <a:spcAft>
                <a:spcPts val="0"/>
              </a:spcAft>
              <a:buNone/>
            </a:pPr>
            <a:endParaRPr sz="1600" b="1" i="1" dirty="0">
              <a:solidFill>
                <a:srgbClr val="595959"/>
              </a:solidFill>
            </a:endParaRPr>
          </a:p>
        </p:txBody>
      </p:sp>
      <p:pic>
        <p:nvPicPr>
          <p:cNvPr id="389" name="Google Shape;389;p47"/>
          <p:cNvPicPr preferRelativeResize="0"/>
          <p:nvPr/>
        </p:nvPicPr>
        <p:blipFill>
          <a:blip r:embed="rId3">
            <a:alphaModFix/>
          </a:blip>
          <a:stretch>
            <a:fillRect/>
          </a:stretch>
        </p:blipFill>
        <p:spPr>
          <a:xfrm>
            <a:off x="5727101" y="3560499"/>
            <a:ext cx="5920742" cy="3200400"/>
          </a:xfrm>
          <a:prstGeom prst="rect">
            <a:avLst/>
          </a:prstGeom>
          <a:noFill/>
          <a:ln>
            <a:noFill/>
          </a:ln>
        </p:spPr>
      </p:pic>
      <p:sp>
        <p:nvSpPr>
          <p:cNvPr id="390" name="Google Shape;390;p47"/>
          <p:cNvSpPr txBox="1"/>
          <p:nvPr/>
        </p:nvSpPr>
        <p:spPr>
          <a:xfrm>
            <a:off x="5499400" y="3973225"/>
            <a:ext cx="725100" cy="450600"/>
          </a:xfrm>
          <a:prstGeom prst="rect">
            <a:avLst/>
          </a:prstGeom>
          <a:solidFill>
            <a:schemeClr val="lt1"/>
          </a:solidFill>
          <a:ln>
            <a:noFill/>
          </a:ln>
        </p:spPr>
        <p:txBody>
          <a:bodyPr spcFirstLastPara="1" wrap="square" lIns="91425" tIns="91425" rIns="91425" bIns="91425" anchor="t" anchorCtr="0">
            <a:noAutofit/>
          </a:bodyPr>
          <a:lstStyle/>
          <a:p>
            <a:pPr marL="0" lvl="0" indent="0" algn="r" rtl="0">
              <a:spcBef>
                <a:spcPts val="0"/>
              </a:spcBef>
              <a:spcAft>
                <a:spcPts val="0"/>
              </a:spcAft>
              <a:buNone/>
            </a:pPr>
            <a:r>
              <a:rPr lang="en-US" dirty="0">
                <a:solidFill>
                  <a:schemeClr val="dk2"/>
                </a:solidFill>
              </a:rPr>
              <a:t>L(w)</a:t>
            </a:r>
            <a:endParaRPr dirty="0">
              <a:solidFill>
                <a:schemeClr val="dk2"/>
              </a:solidFill>
            </a:endParaRPr>
          </a:p>
        </p:txBody>
      </p:sp>
      <p:sp>
        <p:nvSpPr>
          <p:cNvPr id="391" name="Google Shape;391;p47"/>
          <p:cNvSpPr/>
          <p:nvPr/>
        </p:nvSpPr>
        <p:spPr>
          <a:xfrm>
            <a:off x="5631275" y="4555450"/>
            <a:ext cx="437700" cy="274200"/>
          </a:xfrm>
          <a:prstGeom prst="rect">
            <a:avLst/>
          </a:pr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392" name="Google Shape;392;p47"/>
          <p:cNvSpPr txBox="1"/>
          <p:nvPr/>
        </p:nvSpPr>
        <p:spPr>
          <a:xfrm>
            <a:off x="355932" y="882753"/>
            <a:ext cx="11090593" cy="1051358"/>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1600" b="1" dirty="0"/>
              <a:t>Non-linear </a:t>
            </a:r>
            <a:r>
              <a:rPr lang="en-US" sz="1600" dirty="0"/>
              <a:t>due to the incorporation of </a:t>
            </a:r>
            <a:r>
              <a:rPr lang="en-US" sz="1600" b="1" dirty="0"/>
              <a:t>activation functions</a:t>
            </a:r>
          </a:p>
          <a:p>
            <a:pPr marL="0" lvl="0" indent="0" algn="l" rtl="0">
              <a:spcBef>
                <a:spcPts val="0"/>
              </a:spcBef>
              <a:spcAft>
                <a:spcPts val="0"/>
              </a:spcAft>
              <a:buNone/>
            </a:pPr>
            <a:endParaRPr lang="en-US" sz="1600" b="1" dirty="0"/>
          </a:p>
          <a:p>
            <a:pPr marL="0" lvl="0" indent="0" algn="l" rtl="0">
              <a:spcBef>
                <a:spcPts val="0"/>
              </a:spcBef>
              <a:spcAft>
                <a:spcPts val="0"/>
              </a:spcAft>
              <a:buNone/>
            </a:pPr>
            <a:r>
              <a:rPr lang="en-US" sz="1600" b="1" dirty="0"/>
              <a:t>Backpropagation algorithm </a:t>
            </a:r>
            <a:r>
              <a:rPr lang="en-US" sz="1600" dirty="0"/>
              <a:t>minimizes the error by updating the weights and bias terms of the neural network            </a:t>
            </a:r>
          </a:p>
        </p:txBody>
      </p:sp>
      <p:sp>
        <p:nvSpPr>
          <p:cNvPr id="393" name="Google Shape;393;p47"/>
          <p:cNvSpPr txBox="1"/>
          <p:nvPr/>
        </p:nvSpPr>
        <p:spPr>
          <a:xfrm>
            <a:off x="3045454" y="1923510"/>
            <a:ext cx="8790614" cy="1525901"/>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1600" dirty="0"/>
              <a:t>Model development involves two phases: </a:t>
            </a:r>
            <a:r>
              <a:rPr lang="en-US" sz="1600" b="1" dirty="0"/>
              <a:t>Training</a:t>
            </a:r>
            <a:r>
              <a:rPr lang="en-US" sz="1600" dirty="0"/>
              <a:t> and </a:t>
            </a:r>
            <a:r>
              <a:rPr lang="en-US" sz="1600" b="1" dirty="0"/>
              <a:t>Inference</a:t>
            </a:r>
            <a:r>
              <a:rPr lang="en-US" sz="1600" dirty="0"/>
              <a:t>. </a:t>
            </a:r>
          </a:p>
          <a:p>
            <a:pPr marL="0" lvl="0" indent="0" algn="l" rtl="0">
              <a:spcBef>
                <a:spcPts val="0"/>
              </a:spcBef>
              <a:spcAft>
                <a:spcPts val="0"/>
              </a:spcAft>
              <a:buNone/>
            </a:pPr>
            <a:endParaRPr lang="en-US" sz="1600" dirty="0"/>
          </a:p>
          <a:p>
            <a:pPr marL="0" lvl="0" indent="0" algn="l" rtl="0">
              <a:spcBef>
                <a:spcPts val="0"/>
              </a:spcBef>
              <a:spcAft>
                <a:spcPts val="0"/>
              </a:spcAft>
              <a:buNone/>
            </a:pPr>
            <a:r>
              <a:rPr lang="en-US" sz="1600" dirty="0"/>
              <a:t>During training, we aim to </a:t>
            </a:r>
            <a:r>
              <a:rPr lang="en-US" sz="1600" b="1" dirty="0"/>
              <a:t>minimize a Loss Function </a:t>
            </a:r>
            <a:r>
              <a:rPr lang="en-US" sz="1600" dirty="0"/>
              <a:t>that measures how well a prediction (</a:t>
            </a:r>
            <a:r>
              <a:rPr lang="en-US" sz="1600" i="1" dirty="0" err="1">
                <a:solidFill>
                  <a:srgbClr val="595959"/>
                </a:solidFill>
              </a:rPr>
              <a:t>ŷ</a:t>
            </a:r>
            <a:r>
              <a:rPr lang="en-US" sz="1600" dirty="0"/>
              <a:t>) matches the actual outcome (</a:t>
            </a:r>
            <a:r>
              <a:rPr lang="en-US" sz="1600" i="1" dirty="0"/>
              <a:t>y</a:t>
            </a:r>
            <a:r>
              <a:rPr lang="en-US" sz="1600" dirty="0"/>
              <a:t>). Once the model has been trained and its parameters optimized, it is used to make predictions on new, unseen data.  </a:t>
            </a:r>
            <a:endParaRPr sz="1600" dirty="0"/>
          </a:p>
        </p:txBody>
      </p:sp>
      <p:sp>
        <p:nvSpPr>
          <p:cNvPr id="2" name="TextBox 1">
            <a:extLst>
              <a:ext uri="{FF2B5EF4-FFF2-40B4-BE49-F238E27FC236}">
                <a16:creationId xmlns:a16="http://schemas.microsoft.com/office/drawing/2014/main" id="{E4DA8F0B-0890-2417-FBAE-608E3D4E4986}"/>
              </a:ext>
            </a:extLst>
          </p:cNvPr>
          <p:cNvSpPr txBox="1"/>
          <p:nvPr/>
        </p:nvSpPr>
        <p:spPr>
          <a:xfrm>
            <a:off x="11713029" y="6550223"/>
            <a:ext cx="478971" cy="307777"/>
          </a:xfrm>
          <a:prstGeom prst="rect">
            <a:avLst/>
          </a:prstGeom>
          <a:solidFill>
            <a:schemeClr val="tx2">
              <a:lumMod val="85000"/>
            </a:schemeClr>
          </a:solidFill>
        </p:spPr>
        <p:txBody>
          <a:bodyPr wrap="square" rtlCol="0">
            <a:spAutoFit/>
          </a:bodyPr>
          <a:lstStyle/>
          <a:p>
            <a:r>
              <a:rPr lang="en-US" dirty="0"/>
              <a:t># 4</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390"/>
                                        </p:tgtEl>
                                        <p:attrNameLst>
                                          <p:attrName>style.visibility</p:attrName>
                                        </p:attrNameLst>
                                      </p:cBhvr>
                                      <p:to>
                                        <p:strVal val="visible"/>
                                      </p:to>
                                    </p:set>
                                    <p:animEffect transition="in" filter="dissolve">
                                      <p:cBhvr>
                                        <p:cTn id="7" dur="500"/>
                                        <p:tgtEl>
                                          <p:spTgt spid="390"/>
                                        </p:tgtEl>
                                      </p:cBhvr>
                                    </p:animEffect>
                                  </p:childTnLst>
                                </p:cTn>
                              </p:par>
                              <p:par>
                                <p:cTn id="8" presetID="9" presetClass="entr" presetSubtype="0" fill="hold" nodeType="withEffect">
                                  <p:stCondLst>
                                    <p:cond delay="0"/>
                                  </p:stCondLst>
                                  <p:childTnLst>
                                    <p:set>
                                      <p:cBhvr>
                                        <p:cTn id="9" dur="1" fill="hold">
                                          <p:stCondLst>
                                            <p:cond delay="0"/>
                                          </p:stCondLst>
                                        </p:cTn>
                                        <p:tgtEl>
                                          <p:spTgt spid="389"/>
                                        </p:tgtEl>
                                        <p:attrNameLst>
                                          <p:attrName>style.visibility</p:attrName>
                                        </p:attrNameLst>
                                      </p:cBhvr>
                                      <p:to>
                                        <p:strVal val="visible"/>
                                      </p:to>
                                    </p:set>
                                    <p:animEffect transition="in" filter="dissolve">
                                      <p:cBhvr>
                                        <p:cTn id="10" dur="500"/>
                                        <p:tgtEl>
                                          <p:spTgt spid="389"/>
                                        </p:tgtEl>
                                      </p:cBhvr>
                                    </p:animEffect>
                                  </p:childTnLst>
                                </p:cTn>
                              </p:par>
                              <p:par>
                                <p:cTn id="11" presetID="9" presetClass="entr" presetSubtype="0" fill="hold" grpId="0" nodeType="withEffect">
                                  <p:stCondLst>
                                    <p:cond delay="0"/>
                                  </p:stCondLst>
                                  <p:childTnLst>
                                    <p:set>
                                      <p:cBhvr>
                                        <p:cTn id="12" dur="1" fill="hold">
                                          <p:stCondLst>
                                            <p:cond delay="0"/>
                                          </p:stCondLst>
                                        </p:cTn>
                                        <p:tgtEl>
                                          <p:spTgt spid="393"/>
                                        </p:tgtEl>
                                        <p:attrNameLst>
                                          <p:attrName>style.visibility</p:attrName>
                                        </p:attrNameLst>
                                      </p:cBhvr>
                                      <p:to>
                                        <p:strVal val="visible"/>
                                      </p:to>
                                    </p:set>
                                    <p:animEffect transition="in" filter="dissolve">
                                      <p:cBhvr>
                                        <p:cTn id="13" dur="500"/>
                                        <p:tgtEl>
                                          <p:spTgt spid="39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0" grpId="0" animBg="1"/>
      <p:bldP spid="39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698"/>
        <p:cNvGrpSpPr/>
        <p:nvPr/>
      </p:nvGrpSpPr>
      <p:grpSpPr>
        <a:xfrm>
          <a:off x="0" y="0"/>
          <a:ext cx="0" cy="0"/>
          <a:chOff x="0" y="0"/>
          <a:chExt cx="0" cy="0"/>
        </a:xfrm>
      </p:grpSpPr>
      <p:sp>
        <p:nvSpPr>
          <p:cNvPr id="701" name="Google Shape;701;p93"/>
          <p:cNvSpPr txBox="1"/>
          <p:nvPr/>
        </p:nvSpPr>
        <p:spPr>
          <a:xfrm>
            <a:off x="5768623" y="6011430"/>
            <a:ext cx="5805364" cy="615513"/>
          </a:xfrm>
          <a:prstGeom prst="rect">
            <a:avLst/>
          </a:prstGeom>
          <a:solidFill>
            <a:schemeClr val="accent2">
              <a:lumMod val="20000"/>
              <a:lumOff val="80000"/>
            </a:schemeClr>
          </a:solidFill>
          <a:ln>
            <a:solidFill>
              <a:srgbClr val="000000"/>
            </a:solidFill>
          </a:ln>
        </p:spPr>
        <p:txBody>
          <a:bodyPr spcFirstLastPara="1" wrap="square" lIns="121900" tIns="121900" rIns="121900" bIns="121900" anchor="t" anchorCtr="0">
            <a:spAutoFit/>
          </a:bodyPr>
          <a:lstStyle/>
          <a:p>
            <a:pPr lvl="0" algn="ctr"/>
            <a:r>
              <a:rPr lang="en-US" sz="1200" dirty="0">
                <a:latin typeface="+mn-lt"/>
                <a:cs typeface="Calibri" panose="020F0502020204030204" pitchFamily="34" charset="0"/>
              </a:rPr>
              <a:t>ML Forecast Product for IVT prediction out to 7 days; Forecasts issued throughout the water year (https://cw3e.ucsd.edu/</a:t>
            </a:r>
            <a:r>
              <a:rPr lang="en-US" sz="1200" dirty="0" err="1">
                <a:latin typeface="+mn-lt"/>
                <a:cs typeface="Calibri" panose="020F0502020204030204" pitchFamily="34" charset="0"/>
              </a:rPr>
              <a:t>ml_forecasts</a:t>
            </a:r>
            <a:r>
              <a:rPr lang="en-US" sz="1200" dirty="0">
                <a:latin typeface="+mn-lt"/>
                <a:cs typeface="Calibri" panose="020F0502020204030204" pitchFamily="34" charset="0"/>
              </a:rPr>
              <a:t>/)</a:t>
            </a:r>
            <a:endParaRPr sz="1200" dirty="0">
              <a:latin typeface="+mn-lt"/>
              <a:cs typeface="Calibri" panose="020F0502020204030204" pitchFamily="34" charset="0"/>
            </a:endParaRPr>
          </a:p>
        </p:txBody>
      </p:sp>
      <p:sp>
        <p:nvSpPr>
          <p:cNvPr id="705" name="Google Shape;705;p93"/>
          <p:cNvSpPr txBox="1"/>
          <p:nvPr/>
        </p:nvSpPr>
        <p:spPr>
          <a:xfrm>
            <a:off x="2492771" y="6160108"/>
            <a:ext cx="2878668" cy="461624"/>
          </a:xfrm>
          <a:prstGeom prst="rect">
            <a:avLst/>
          </a:prstGeom>
          <a:noFill/>
          <a:ln>
            <a:noFill/>
          </a:ln>
        </p:spPr>
        <p:txBody>
          <a:bodyPr spcFirstLastPara="1" wrap="square" lIns="121900" tIns="121900" rIns="121900" bIns="121900" anchor="t" anchorCtr="0">
            <a:spAutoFit/>
          </a:bodyPr>
          <a:lstStyle/>
          <a:p>
            <a:pPr algn="ctr"/>
            <a:r>
              <a:rPr lang="en-US" dirty="0">
                <a:latin typeface="+mn-lt"/>
                <a:cs typeface="Calibri" panose="020F0502020204030204" pitchFamily="34" charset="0"/>
              </a:rPr>
              <a:t>Chapman et al., (2019)</a:t>
            </a:r>
            <a:endParaRPr dirty="0">
              <a:latin typeface="+mn-lt"/>
              <a:cs typeface="Calibri" panose="020F0502020204030204" pitchFamily="34" charset="0"/>
            </a:endParaRPr>
          </a:p>
        </p:txBody>
      </p:sp>
      <p:pic>
        <p:nvPicPr>
          <p:cNvPr id="1026" name="Picture 2">
            <a:extLst>
              <a:ext uri="{FF2B5EF4-FFF2-40B4-BE49-F238E27FC236}">
                <a16:creationId xmlns:a16="http://schemas.microsoft.com/office/drawing/2014/main" id="{8DDDB4BA-172A-DA85-0A7F-5A2DF9B0DE0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71439" y="883599"/>
            <a:ext cx="6783268" cy="5120640"/>
          </a:xfrm>
          <a:prstGeom prst="rect">
            <a:avLst/>
          </a:prstGeom>
          <a:noFill/>
          <a:extLst>
            <a:ext uri="{909E8E84-426E-40DD-AFC4-6F175D3DCCD1}">
              <a14:hiddenFill xmlns:a14="http://schemas.microsoft.com/office/drawing/2010/main">
                <a:solidFill>
                  <a:srgbClr val="FFFFFF"/>
                </a:solidFill>
              </a14:hiddenFill>
            </a:ext>
          </a:extLst>
        </p:spPr>
      </p:pic>
      <p:pic>
        <p:nvPicPr>
          <p:cNvPr id="2" name="Google Shape;473;p63">
            <a:extLst>
              <a:ext uri="{FF2B5EF4-FFF2-40B4-BE49-F238E27FC236}">
                <a16:creationId xmlns:a16="http://schemas.microsoft.com/office/drawing/2014/main" id="{A3B6CCDB-5123-BE18-658C-F087AC8438F1}"/>
              </a:ext>
            </a:extLst>
          </p:cNvPr>
          <p:cNvPicPr preferRelativeResize="0">
            <a:picLocks noChangeAspect="1"/>
          </p:cNvPicPr>
          <p:nvPr/>
        </p:nvPicPr>
        <p:blipFill>
          <a:blip r:embed="rId4">
            <a:alphaModFix/>
          </a:blip>
          <a:stretch>
            <a:fillRect/>
          </a:stretch>
        </p:blipFill>
        <p:spPr>
          <a:xfrm>
            <a:off x="37297" y="868879"/>
            <a:ext cx="5823871" cy="3535680"/>
          </a:xfrm>
          <a:prstGeom prst="rect">
            <a:avLst/>
          </a:prstGeom>
          <a:noFill/>
          <a:ln>
            <a:noFill/>
          </a:ln>
        </p:spPr>
      </p:pic>
      <p:grpSp>
        <p:nvGrpSpPr>
          <p:cNvPr id="3" name="Google Shape;481;p63">
            <a:extLst>
              <a:ext uri="{FF2B5EF4-FFF2-40B4-BE49-F238E27FC236}">
                <a16:creationId xmlns:a16="http://schemas.microsoft.com/office/drawing/2014/main" id="{89DBC67C-4153-8A5A-5455-D4D1A0A0FDE8}"/>
              </a:ext>
            </a:extLst>
          </p:cNvPr>
          <p:cNvGrpSpPr/>
          <p:nvPr/>
        </p:nvGrpSpPr>
        <p:grpSpPr>
          <a:xfrm>
            <a:off x="2130766" y="1346136"/>
            <a:ext cx="2816900" cy="698677"/>
            <a:chOff x="5581800" y="1356850"/>
            <a:chExt cx="2112675" cy="524008"/>
          </a:xfrm>
        </p:grpSpPr>
        <p:sp>
          <p:nvSpPr>
            <p:cNvPr id="4" name="Google Shape;482;p63">
              <a:extLst>
                <a:ext uri="{FF2B5EF4-FFF2-40B4-BE49-F238E27FC236}">
                  <a16:creationId xmlns:a16="http://schemas.microsoft.com/office/drawing/2014/main" id="{4F52B0E0-50A3-7721-6837-D492B4CBBB78}"/>
                </a:ext>
              </a:extLst>
            </p:cNvPr>
            <p:cNvSpPr/>
            <p:nvPr/>
          </p:nvSpPr>
          <p:spPr>
            <a:xfrm>
              <a:off x="7568775" y="1603958"/>
              <a:ext cx="125700" cy="276900"/>
            </a:xfrm>
            <a:prstGeom prst="upDownArrow">
              <a:avLst>
                <a:gd name="adj1" fmla="val 50000"/>
                <a:gd name="adj2" fmla="val 50000"/>
              </a:avLst>
            </a:prstGeom>
            <a:solidFill>
              <a:srgbClr val="000000"/>
            </a:solidFill>
            <a:ln w="9525" cap="flat" cmpd="sng">
              <a:solidFill>
                <a:schemeClr val="dk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5" name="Google Shape;483;p63">
              <a:extLst>
                <a:ext uri="{FF2B5EF4-FFF2-40B4-BE49-F238E27FC236}">
                  <a16:creationId xmlns:a16="http://schemas.microsoft.com/office/drawing/2014/main" id="{78DD1357-F468-0FFA-5A85-E7A3E4950E97}"/>
                </a:ext>
              </a:extLst>
            </p:cNvPr>
            <p:cNvSpPr txBox="1"/>
            <p:nvPr/>
          </p:nvSpPr>
          <p:spPr>
            <a:xfrm>
              <a:off x="5581800" y="1356850"/>
              <a:ext cx="1878900" cy="413400"/>
            </a:xfrm>
            <a:prstGeom prst="rect">
              <a:avLst/>
            </a:prstGeom>
            <a:noFill/>
            <a:ln>
              <a:noFill/>
            </a:ln>
          </p:spPr>
          <p:txBody>
            <a:bodyPr spcFirstLastPara="1" wrap="square" lIns="121900" tIns="121900" rIns="121900" bIns="121900" anchor="t" anchorCtr="0">
              <a:noAutofit/>
            </a:bodyPr>
            <a:lstStyle/>
            <a:p>
              <a:r>
                <a:rPr lang="en-US" sz="1600" b="1" dirty="0">
                  <a:latin typeface="Calibri"/>
                  <a:ea typeface="Calibri"/>
                  <a:cs typeface="Calibri"/>
                  <a:sym typeface="Calibri"/>
                </a:rPr>
                <a:t>5-20 % less error than GFS in predicting AR intensity at 1-7 days lead time</a:t>
              </a:r>
              <a:endParaRPr sz="1600" b="1" dirty="0">
                <a:latin typeface="Calibri"/>
                <a:ea typeface="Calibri"/>
                <a:cs typeface="Calibri"/>
                <a:sym typeface="Calibri"/>
              </a:endParaRPr>
            </a:p>
          </p:txBody>
        </p:sp>
      </p:grpSp>
      <p:sp>
        <p:nvSpPr>
          <p:cNvPr id="6" name="Google Shape;491;p63">
            <a:extLst>
              <a:ext uri="{FF2B5EF4-FFF2-40B4-BE49-F238E27FC236}">
                <a16:creationId xmlns:a16="http://schemas.microsoft.com/office/drawing/2014/main" id="{766B2F41-83DB-7209-CB15-B0DFF100FB0E}"/>
              </a:ext>
            </a:extLst>
          </p:cNvPr>
          <p:cNvSpPr txBox="1"/>
          <p:nvPr/>
        </p:nvSpPr>
        <p:spPr>
          <a:xfrm rot="-5400000">
            <a:off x="-1403845" y="2669111"/>
            <a:ext cx="3058000" cy="438000"/>
          </a:xfrm>
          <a:prstGeom prst="rect">
            <a:avLst/>
          </a:prstGeom>
          <a:solidFill>
            <a:srgbClr val="FFFFFF"/>
          </a:solidFill>
          <a:ln>
            <a:noFill/>
          </a:ln>
        </p:spPr>
        <p:txBody>
          <a:bodyPr spcFirstLastPara="1" wrap="square" lIns="121900" tIns="121900" rIns="121900" bIns="121900" anchor="t" anchorCtr="0">
            <a:noAutofit/>
          </a:bodyPr>
          <a:lstStyle/>
          <a:p>
            <a:pPr algn="ctr"/>
            <a:r>
              <a:rPr lang="en-US" sz="2000" dirty="0">
                <a:latin typeface="Calibri"/>
                <a:ea typeface="Calibri"/>
                <a:cs typeface="Calibri"/>
                <a:sym typeface="Calibri"/>
              </a:rPr>
              <a:t>RMSE [kg m</a:t>
            </a:r>
            <a:r>
              <a:rPr lang="en-US" sz="2000" baseline="30000" dirty="0">
                <a:latin typeface="Calibri"/>
                <a:ea typeface="Calibri"/>
                <a:cs typeface="Calibri"/>
                <a:sym typeface="Calibri"/>
              </a:rPr>
              <a:t>-1</a:t>
            </a:r>
            <a:r>
              <a:rPr lang="en-US" sz="2000" dirty="0">
                <a:latin typeface="Calibri"/>
                <a:ea typeface="Calibri"/>
                <a:cs typeface="Calibri"/>
                <a:sym typeface="Calibri"/>
              </a:rPr>
              <a:t> s</a:t>
            </a:r>
            <a:r>
              <a:rPr lang="en-US" sz="2000" baseline="30000" dirty="0">
                <a:latin typeface="Calibri"/>
                <a:ea typeface="Calibri"/>
                <a:cs typeface="Calibri"/>
                <a:sym typeface="Calibri"/>
              </a:rPr>
              <a:t>-1</a:t>
            </a:r>
            <a:r>
              <a:rPr lang="en-US" sz="2000" dirty="0">
                <a:latin typeface="Calibri"/>
                <a:ea typeface="Calibri"/>
                <a:cs typeface="Calibri"/>
                <a:sym typeface="Calibri"/>
              </a:rPr>
              <a:t>]</a:t>
            </a:r>
            <a:endParaRPr sz="2000" dirty="0">
              <a:latin typeface="Calibri"/>
              <a:ea typeface="Calibri"/>
              <a:cs typeface="Calibri"/>
              <a:sym typeface="Calibri"/>
            </a:endParaRPr>
          </a:p>
        </p:txBody>
      </p:sp>
      <p:sp>
        <p:nvSpPr>
          <p:cNvPr id="7" name="Google Shape;475;p63">
            <a:extLst>
              <a:ext uri="{FF2B5EF4-FFF2-40B4-BE49-F238E27FC236}">
                <a16:creationId xmlns:a16="http://schemas.microsoft.com/office/drawing/2014/main" id="{5C65AFB4-F555-1CAA-C103-6FAF5C37C6D9}"/>
              </a:ext>
            </a:extLst>
          </p:cNvPr>
          <p:cNvSpPr txBox="1"/>
          <p:nvPr/>
        </p:nvSpPr>
        <p:spPr>
          <a:xfrm>
            <a:off x="-8460" y="4461843"/>
            <a:ext cx="5371437" cy="1556392"/>
          </a:xfrm>
          <a:prstGeom prst="rect">
            <a:avLst/>
          </a:prstGeom>
          <a:noFill/>
          <a:ln>
            <a:noFill/>
          </a:ln>
        </p:spPr>
        <p:txBody>
          <a:bodyPr spcFirstLastPara="1" wrap="square" lIns="121900" tIns="121900" rIns="121900" bIns="121900" anchor="t" anchorCtr="0">
            <a:noAutofit/>
          </a:bodyPr>
          <a:lstStyle/>
          <a:p>
            <a:pPr marL="457178" indent="-270920">
              <a:spcAft>
                <a:spcPts val="267"/>
              </a:spcAft>
              <a:buSzPct val="100000"/>
              <a:buFont typeface="Calibri"/>
              <a:buChar char="●"/>
            </a:pPr>
            <a:r>
              <a:rPr lang="en-US" sz="1467" dirty="0">
                <a:latin typeface="+mn-lt"/>
                <a:ea typeface="Calibri"/>
                <a:cs typeface="Calibri"/>
                <a:sym typeface="Calibri"/>
              </a:rPr>
              <a:t>0-168 </a:t>
            </a:r>
            <a:r>
              <a:rPr lang="en-US" sz="1467" dirty="0" err="1">
                <a:latin typeface="+mn-lt"/>
                <a:ea typeface="Calibri"/>
                <a:cs typeface="Calibri"/>
                <a:sym typeface="Calibri"/>
              </a:rPr>
              <a:t>hr</a:t>
            </a:r>
            <a:r>
              <a:rPr lang="en-US" sz="1467" dirty="0">
                <a:latin typeface="+mn-lt"/>
                <a:ea typeface="Calibri"/>
                <a:cs typeface="Calibri"/>
                <a:sym typeface="Calibri"/>
              </a:rPr>
              <a:t> prediction of IVT for Atmospheric Rivers (ARs)</a:t>
            </a:r>
          </a:p>
          <a:p>
            <a:pPr marL="457178" indent="-270920">
              <a:spcAft>
                <a:spcPts val="267"/>
              </a:spcAft>
              <a:buSzPct val="100000"/>
              <a:buFont typeface="Calibri"/>
              <a:buChar char="●"/>
            </a:pPr>
            <a:r>
              <a:rPr lang="en-US" sz="1467" dirty="0">
                <a:latin typeface="+mn-lt"/>
                <a:ea typeface="Calibri"/>
                <a:cs typeface="Calibri"/>
                <a:sym typeface="Calibri"/>
              </a:rPr>
              <a:t>ML Method: Convolutional Neural Network (</a:t>
            </a:r>
            <a:r>
              <a:rPr lang="en-US" sz="1467" dirty="0" err="1">
                <a:latin typeface="+mn-lt"/>
                <a:ea typeface="Calibri"/>
                <a:cs typeface="Calibri"/>
                <a:sym typeface="Calibri"/>
              </a:rPr>
              <a:t>GFSnn</a:t>
            </a:r>
            <a:r>
              <a:rPr lang="en-US" sz="1467" dirty="0">
                <a:latin typeface="+mn-lt"/>
                <a:ea typeface="Calibri"/>
                <a:cs typeface="Calibri"/>
                <a:sym typeface="Calibri"/>
              </a:rPr>
              <a:t>)</a:t>
            </a:r>
            <a:endParaRPr sz="1467" dirty="0">
              <a:latin typeface="+mn-lt"/>
              <a:ea typeface="Calibri"/>
              <a:cs typeface="Calibri"/>
              <a:sym typeface="Calibri"/>
            </a:endParaRPr>
          </a:p>
          <a:p>
            <a:pPr marL="457178" indent="-270920">
              <a:spcAft>
                <a:spcPts val="267"/>
              </a:spcAft>
              <a:buSzPct val="100000"/>
              <a:buFont typeface="Calibri"/>
              <a:buChar char="●"/>
            </a:pPr>
            <a:r>
              <a:rPr lang="en-US" sz="1467" dirty="0">
                <a:latin typeface="+mn-lt"/>
                <a:ea typeface="Calibri"/>
                <a:cs typeface="Calibri"/>
                <a:sym typeface="Calibri"/>
              </a:rPr>
              <a:t>Training: 10 years of GFS (Oct 2008 – Apr 2016)</a:t>
            </a:r>
          </a:p>
          <a:p>
            <a:pPr marL="457178" indent="-270920">
              <a:spcAft>
                <a:spcPts val="267"/>
              </a:spcAft>
              <a:buSzPct val="100000"/>
              <a:buFont typeface="Calibri"/>
              <a:buChar char="●"/>
            </a:pPr>
            <a:r>
              <a:rPr lang="en-US" sz="1467" dirty="0">
                <a:latin typeface="+mn-lt"/>
                <a:ea typeface="Calibri"/>
                <a:cs typeface="Calibri"/>
                <a:sym typeface="Calibri"/>
              </a:rPr>
              <a:t>Testing: 1 year (Oct 2017 – Apr 2018)</a:t>
            </a:r>
            <a:endParaRPr sz="1467" dirty="0">
              <a:latin typeface="+mn-lt"/>
              <a:ea typeface="Calibri"/>
              <a:cs typeface="Calibri"/>
              <a:sym typeface="Calibri"/>
            </a:endParaRPr>
          </a:p>
          <a:p>
            <a:pPr marL="457178" indent="-270920">
              <a:spcAft>
                <a:spcPts val="267"/>
              </a:spcAft>
              <a:buSzPct val="100000"/>
              <a:buFont typeface="Calibri"/>
              <a:buChar char="●"/>
            </a:pPr>
            <a:r>
              <a:rPr lang="en-US" sz="1467" dirty="0">
                <a:latin typeface="+mn-lt"/>
                <a:ea typeface="Calibri"/>
                <a:cs typeface="Calibri"/>
                <a:sym typeface="Calibri"/>
              </a:rPr>
              <a:t>Ground-truth: NASA’s MERRA-2 </a:t>
            </a:r>
            <a:endParaRPr sz="1467" dirty="0">
              <a:latin typeface="+mn-lt"/>
              <a:ea typeface="Calibri"/>
              <a:cs typeface="Calibri"/>
              <a:sym typeface="Calibri"/>
            </a:endParaRPr>
          </a:p>
        </p:txBody>
      </p:sp>
      <p:sp>
        <p:nvSpPr>
          <p:cNvPr id="9" name="Google Shape;338;p46">
            <a:extLst>
              <a:ext uri="{FF2B5EF4-FFF2-40B4-BE49-F238E27FC236}">
                <a16:creationId xmlns:a16="http://schemas.microsoft.com/office/drawing/2014/main" id="{892E1F43-4A72-48F2-8B49-818604E5698C}"/>
              </a:ext>
            </a:extLst>
          </p:cNvPr>
          <p:cNvSpPr txBox="1"/>
          <p:nvPr/>
        </p:nvSpPr>
        <p:spPr>
          <a:xfrm>
            <a:off x="25" y="18288"/>
            <a:ext cx="12192000" cy="700197"/>
          </a:xfrm>
          <a:prstGeom prst="rect">
            <a:avLst/>
          </a:prstGeom>
          <a:solidFill>
            <a:srgbClr val="006C92"/>
          </a:solidFill>
          <a:ln>
            <a:noFill/>
          </a:ln>
        </p:spPr>
        <p:txBody>
          <a:bodyPr spcFirstLastPara="1" wrap="square" lIns="457200" tIns="0" rIns="0" bIns="0" anchor="ctr" anchorCtr="0">
            <a:noAutofit/>
          </a:bodyPr>
          <a:lstStyle/>
          <a:p>
            <a:pPr>
              <a:lnSpc>
                <a:spcPct val="88636"/>
              </a:lnSpc>
              <a:buClr>
                <a:schemeClr val="lt1"/>
              </a:buClr>
              <a:buSzPts val="2200"/>
            </a:pPr>
            <a:r>
              <a:rPr lang="en-US" sz="2200" b="1" dirty="0">
                <a:solidFill>
                  <a:schemeClr val="lt1"/>
                </a:solidFill>
                <a:latin typeface="+mn-lt"/>
                <a:ea typeface="Calibri"/>
                <a:cs typeface="Calibri"/>
                <a:sym typeface="Calibri"/>
              </a:rPr>
              <a:t>HIGHLIGHT #1: ML-BASED PREDICTION OF IVT IN NEAR REAL-TIME</a:t>
            </a:r>
          </a:p>
        </p:txBody>
      </p:sp>
      <p:sp>
        <p:nvSpPr>
          <p:cNvPr id="8" name="TextBox 7">
            <a:extLst>
              <a:ext uri="{FF2B5EF4-FFF2-40B4-BE49-F238E27FC236}">
                <a16:creationId xmlns:a16="http://schemas.microsoft.com/office/drawing/2014/main" id="{0FCC63C2-5D1B-330C-1D2A-E864E7468B8A}"/>
              </a:ext>
            </a:extLst>
          </p:cNvPr>
          <p:cNvSpPr txBox="1"/>
          <p:nvPr/>
        </p:nvSpPr>
        <p:spPr>
          <a:xfrm>
            <a:off x="11713029" y="6550223"/>
            <a:ext cx="478971" cy="307777"/>
          </a:xfrm>
          <a:prstGeom prst="rect">
            <a:avLst/>
          </a:prstGeom>
          <a:solidFill>
            <a:schemeClr val="tx2">
              <a:lumMod val="85000"/>
            </a:schemeClr>
          </a:solidFill>
        </p:spPr>
        <p:txBody>
          <a:bodyPr wrap="square" rtlCol="0">
            <a:spAutoFit/>
          </a:bodyPr>
          <a:lstStyle/>
          <a:p>
            <a:r>
              <a:rPr lang="en-US" dirty="0"/>
              <a:t># 5</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dissolv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1026"/>
                                        </p:tgtEl>
                                        <p:attrNameLst>
                                          <p:attrName>style.visibility</p:attrName>
                                        </p:attrNameLst>
                                      </p:cBhvr>
                                      <p:to>
                                        <p:strVal val="visible"/>
                                      </p:to>
                                    </p:set>
                                    <p:animEffect transition="in" filter="dissolve">
                                      <p:cBhvr>
                                        <p:cTn id="12" dur="500"/>
                                        <p:tgtEl>
                                          <p:spTgt spid="1026"/>
                                        </p:tgtEl>
                                      </p:cBhvr>
                                    </p:animEffect>
                                  </p:childTnLst>
                                </p:cTn>
                              </p:par>
                              <p:par>
                                <p:cTn id="13" presetID="9" presetClass="entr" presetSubtype="0" fill="hold" grpId="0" nodeType="withEffect">
                                  <p:stCondLst>
                                    <p:cond delay="0"/>
                                  </p:stCondLst>
                                  <p:childTnLst>
                                    <p:set>
                                      <p:cBhvr>
                                        <p:cTn id="14" dur="1" fill="hold">
                                          <p:stCondLst>
                                            <p:cond delay="0"/>
                                          </p:stCondLst>
                                        </p:cTn>
                                        <p:tgtEl>
                                          <p:spTgt spid="701"/>
                                        </p:tgtEl>
                                        <p:attrNameLst>
                                          <p:attrName>style.visibility</p:attrName>
                                        </p:attrNameLst>
                                      </p:cBhvr>
                                      <p:to>
                                        <p:strVal val="visible"/>
                                      </p:to>
                                    </p:set>
                                    <p:animEffect transition="in" filter="dissolve">
                                      <p:cBhvr>
                                        <p:cTn id="15" dur="500"/>
                                        <p:tgtEl>
                                          <p:spTgt spid="70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01"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Google Shape;338;p46">
            <a:extLst>
              <a:ext uri="{FF2B5EF4-FFF2-40B4-BE49-F238E27FC236}">
                <a16:creationId xmlns:a16="http://schemas.microsoft.com/office/drawing/2014/main" id="{3E7249E5-D788-8F48-BFBE-E14424FD6EFE}"/>
              </a:ext>
            </a:extLst>
          </p:cNvPr>
          <p:cNvSpPr txBox="1"/>
          <p:nvPr/>
        </p:nvSpPr>
        <p:spPr>
          <a:xfrm>
            <a:off x="25" y="20754"/>
            <a:ext cx="12192000" cy="700197"/>
          </a:xfrm>
          <a:prstGeom prst="rect">
            <a:avLst/>
          </a:prstGeom>
          <a:solidFill>
            <a:srgbClr val="006C92"/>
          </a:solidFill>
          <a:ln>
            <a:noFill/>
          </a:ln>
        </p:spPr>
        <p:txBody>
          <a:bodyPr spcFirstLastPara="1" wrap="square" lIns="457200" tIns="0" rIns="0" bIns="0" anchor="ctr" anchorCtr="0">
            <a:noAutofit/>
          </a:bodyPr>
          <a:lstStyle/>
          <a:p>
            <a:pPr>
              <a:lnSpc>
                <a:spcPct val="88636"/>
              </a:lnSpc>
            </a:pPr>
            <a:r>
              <a:rPr lang="en-US" sz="2200" b="1" dirty="0">
                <a:solidFill>
                  <a:srgbClr val="FFFFFF"/>
                </a:solidFill>
              </a:rPr>
              <a:t>HIGHLIGHT #2: DEEP LEARNING FOR IMPROVED FREEZING LEVEL FORECASTS</a:t>
            </a:r>
            <a:endParaRPr sz="2200" b="1" dirty="0">
              <a:solidFill>
                <a:srgbClr val="FFFFFF"/>
              </a:solidFill>
            </a:endParaRPr>
          </a:p>
        </p:txBody>
      </p:sp>
      <p:pic>
        <p:nvPicPr>
          <p:cNvPr id="7" name="Google Shape;143;p6" descr="A map of the country&#10;&#10;Description automatically generated">
            <a:extLst>
              <a:ext uri="{FF2B5EF4-FFF2-40B4-BE49-F238E27FC236}">
                <a16:creationId xmlns:a16="http://schemas.microsoft.com/office/drawing/2014/main" id="{5AD27FB2-0ABB-F406-12A1-E8BBC27CB265}"/>
              </a:ext>
            </a:extLst>
          </p:cNvPr>
          <p:cNvPicPr preferRelativeResize="0"/>
          <p:nvPr/>
        </p:nvPicPr>
        <p:blipFill rotWithShape="1">
          <a:blip r:embed="rId2">
            <a:alphaModFix/>
          </a:blip>
          <a:srcRect l="31660" t="8319" r="15384" b="6015"/>
          <a:stretch/>
        </p:blipFill>
        <p:spPr>
          <a:xfrm>
            <a:off x="1266357" y="1285549"/>
            <a:ext cx="2808515" cy="2725991"/>
          </a:xfrm>
          <a:prstGeom prst="rect">
            <a:avLst/>
          </a:prstGeom>
          <a:noFill/>
          <a:ln>
            <a:noFill/>
          </a:ln>
        </p:spPr>
      </p:pic>
      <p:pic>
        <p:nvPicPr>
          <p:cNvPr id="9" name="Google Shape;145;p6" descr="A purple and white dotted map&#10;&#10;Description automatically generated">
            <a:extLst>
              <a:ext uri="{FF2B5EF4-FFF2-40B4-BE49-F238E27FC236}">
                <a16:creationId xmlns:a16="http://schemas.microsoft.com/office/drawing/2014/main" id="{713E7EAF-720A-B32F-0CF1-8E3D0E5C77CD}"/>
              </a:ext>
            </a:extLst>
          </p:cNvPr>
          <p:cNvPicPr preferRelativeResize="0"/>
          <p:nvPr/>
        </p:nvPicPr>
        <p:blipFill rotWithShape="1">
          <a:blip r:embed="rId3">
            <a:alphaModFix/>
          </a:blip>
          <a:srcRect l="27737" t="8319" r="14669" b="6015"/>
          <a:stretch/>
        </p:blipFill>
        <p:spPr>
          <a:xfrm>
            <a:off x="4048372" y="1285549"/>
            <a:ext cx="3054501" cy="2725991"/>
          </a:xfrm>
          <a:prstGeom prst="rect">
            <a:avLst/>
          </a:prstGeom>
          <a:noFill/>
          <a:ln>
            <a:noFill/>
          </a:ln>
        </p:spPr>
      </p:pic>
      <p:pic>
        <p:nvPicPr>
          <p:cNvPr id="11" name="Google Shape;147;p6" descr="A map of different countries/regions&#10;&#10;Description automatically generated">
            <a:extLst>
              <a:ext uri="{FF2B5EF4-FFF2-40B4-BE49-F238E27FC236}">
                <a16:creationId xmlns:a16="http://schemas.microsoft.com/office/drawing/2014/main" id="{6498228B-8A29-1A5C-A557-901E3201868C}"/>
              </a:ext>
            </a:extLst>
          </p:cNvPr>
          <p:cNvPicPr preferRelativeResize="0"/>
          <p:nvPr/>
        </p:nvPicPr>
        <p:blipFill rotWithShape="1">
          <a:blip r:embed="rId4">
            <a:alphaModFix/>
          </a:blip>
          <a:srcRect l="31661" t="5815" r="15277" b="5925"/>
          <a:stretch/>
        </p:blipFill>
        <p:spPr>
          <a:xfrm>
            <a:off x="1260712" y="4011537"/>
            <a:ext cx="2814160" cy="2808515"/>
          </a:xfrm>
          <a:prstGeom prst="rect">
            <a:avLst/>
          </a:prstGeom>
          <a:noFill/>
          <a:ln>
            <a:noFill/>
          </a:ln>
        </p:spPr>
      </p:pic>
      <p:pic>
        <p:nvPicPr>
          <p:cNvPr id="13" name="Google Shape;149;p6" descr="A purple and white dotted map&#10;&#10;Description automatically generated">
            <a:extLst>
              <a:ext uri="{FF2B5EF4-FFF2-40B4-BE49-F238E27FC236}">
                <a16:creationId xmlns:a16="http://schemas.microsoft.com/office/drawing/2014/main" id="{E3665DAB-20FD-1933-4458-BA26F0ED42AC}"/>
              </a:ext>
            </a:extLst>
          </p:cNvPr>
          <p:cNvPicPr preferRelativeResize="0"/>
          <p:nvPr/>
        </p:nvPicPr>
        <p:blipFill rotWithShape="1">
          <a:blip r:embed="rId5">
            <a:alphaModFix/>
          </a:blip>
          <a:srcRect l="28235" t="8409" r="14670" b="5925"/>
          <a:stretch/>
        </p:blipFill>
        <p:spPr>
          <a:xfrm>
            <a:off x="4074872" y="4094062"/>
            <a:ext cx="3028000" cy="2725991"/>
          </a:xfrm>
          <a:prstGeom prst="rect">
            <a:avLst/>
          </a:prstGeom>
          <a:noFill/>
          <a:ln>
            <a:noFill/>
          </a:ln>
        </p:spPr>
      </p:pic>
      <p:sp>
        <p:nvSpPr>
          <p:cNvPr id="16" name="Google Shape;464;p55">
            <a:extLst>
              <a:ext uri="{FF2B5EF4-FFF2-40B4-BE49-F238E27FC236}">
                <a16:creationId xmlns:a16="http://schemas.microsoft.com/office/drawing/2014/main" id="{BC6FC8E1-D070-0541-6AE5-29510BC568D6}"/>
              </a:ext>
            </a:extLst>
          </p:cNvPr>
          <p:cNvSpPr txBox="1"/>
          <p:nvPr/>
        </p:nvSpPr>
        <p:spPr>
          <a:xfrm>
            <a:off x="0" y="646976"/>
            <a:ext cx="12192000" cy="523664"/>
          </a:xfrm>
          <a:prstGeom prst="rect">
            <a:avLst/>
          </a:prstGeom>
          <a:noFill/>
          <a:ln>
            <a:noFill/>
          </a:ln>
        </p:spPr>
        <p:txBody>
          <a:bodyPr spcFirstLastPara="1" wrap="square" lIns="91425" tIns="91425" rIns="91425" bIns="91425" anchor="ctr" anchorCtr="0">
            <a:noAutofit/>
          </a:bodyPr>
          <a:lstStyle/>
          <a:p>
            <a:pPr marL="457189" algn="ctr"/>
            <a:r>
              <a:rPr lang="en-US" sz="1600" dirty="0"/>
              <a:t>Application of U-Net Convolutional Networks for FZL Postprocessing over Yuba-Feather Watershed: Winter 2016-17</a:t>
            </a:r>
            <a:endParaRPr sz="1600" dirty="0"/>
          </a:p>
        </p:txBody>
      </p:sp>
      <p:sp>
        <p:nvSpPr>
          <p:cNvPr id="17" name="Google Shape;471;p55">
            <a:extLst>
              <a:ext uri="{FF2B5EF4-FFF2-40B4-BE49-F238E27FC236}">
                <a16:creationId xmlns:a16="http://schemas.microsoft.com/office/drawing/2014/main" id="{069D52DA-3854-5F85-0073-070CB6626C2C}"/>
              </a:ext>
            </a:extLst>
          </p:cNvPr>
          <p:cNvSpPr txBox="1"/>
          <p:nvPr/>
        </p:nvSpPr>
        <p:spPr>
          <a:xfrm>
            <a:off x="5103370" y="6257523"/>
            <a:ext cx="1502229" cy="455400"/>
          </a:xfrm>
          <a:prstGeom prst="rect">
            <a:avLst/>
          </a:prstGeom>
          <a:noFill/>
          <a:ln>
            <a:noFill/>
          </a:ln>
        </p:spPr>
        <p:txBody>
          <a:bodyPr spcFirstLastPara="1" wrap="square" lIns="91425" tIns="91425" rIns="91425" bIns="91425" anchor="ctr" anchorCtr="0">
            <a:noAutofit/>
          </a:bodyPr>
          <a:lstStyle/>
          <a:p>
            <a:pPr marL="457189"/>
            <a:r>
              <a:rPr lang="en-US" sz="1200" b="1" dirty="0"/>
              <a:t>(the higher the better)</a:t>
            </a:r>
            <a:endParaRPr sz="1200" b="1" dirty="0"/>
          </a:p>
        </p:txBody>
      </p:sp>
      <p:sp>
        <p:nvSpPr>
          <p:cNvPr id="18" name="Google Shape;471;p55">
            <a:extLst>
              <a:ext uri="{FF2B5EF4-FFF2-40B4-BE49-F238E27FC236}">
                <a16:creationId xmlns:a16="http://schemas.microsoft.com/office/drawing/2014/main" id="{2E3CD7D4-05E4-5DF7-AAEA-8A50C88FD25F}"/>
              </a:ext>
            </a:extLst>
          </p:cNvPr>
          <p:cNvSpPr txBox="1"/>
          <p:nvPr/>
        </p:nvSpPr>
        <p:spPr>
          <a:xfrm>
            <a:off x="2145480" y="6257523"/>
            <a:ext cx="1502229" cy="455400"/>
          </a:xfrm>
          <a:prstGeom prst="rect">
            <a:avLst/>
          </a:prstGeom>
          <a:noFill/>
          <a:ln>
            <a:noFill/>
          </a:ln>
        </p:spPr>
        <p:txBody>
          <a:bodyPr spcFirstLastPara="1" wrap="square" lIns="91425" tIns="91425" rIns="91425" bIns="91425" anchor="ctr" anchorCtr="0">
            <a:noAutofit/>
          </a:bodyPr>
          <a:lstStyle/>
          <a:p>
            <a:pPr marL="457189"/>
            <a:r>
              <a:rPr lang="en-US" sz="1200" b="1" dirty="0"/>
              <a:t>(the lower the better)</a:t>
            </a:r>
            <a:endParaRPr sz="1200" b="1" dirty="0"/>
          </a:p>
        </p:txBody>
      </p:sp>
      <p:sp>
        <p:nvSpPr>
          <p:cNvPr id="19" name="Google Shape;464;p55">
            <a:extLst>
              <a:ext uri="{FF2B5EF4-FFF2-40B4-BE49-F238E27FC236}">
                <a16:creationId xmlns:a16="http://schemas.microsoft.com/office/drawing/2014/main" id="{71C16574-89F3-13F9-75C4-D4A29FBD1BBE}"/>
              </a:ext>
            </a:extLst>
          </p:cNvPr>
          <p:cNvSpPr txBox="1"/>
          <p:nvPr/>
        </p:nvSpPr>
        <p:spPr>
          <a:xfrm>
            <a:off x="1151856" y="1045029"/>
            <a:ext cx="2495853" cy="348195"/>
          </a:xfrm>
          <a:prstGeom prst="rect">
            <a:avLst/>
          </a:prstGeom>
          <a:solidFill>
            <a:schemeClr val="tx2"/>
          </a:solidFill>
          <a:ln>
            <a:noFill/>
          </a:ln>
        </p:spPr>
        <p:txBody>
          <a:bodyPr spcFirstLastPara="1" wrap="square" lIns="91425" tIns="91425" rIns="91425" bIns="91425" anchor="ctr" anchorCtr="0">
            <a:noAutofit/>
          </a:bodyPr>
          <a:lstStyle/>
          <a:p>
            <a:pPr marL="457189" algn="ctr"/>
            <a:r>
              <a:rPr lang="en-US" b="1" dirty="0"/>
              <a:t>RMSE</a:t>
            </a:r>
            <a:endParaRPr b="1" dirty="0"/>
          </a:p>
        </p:txBody>
      </p:sp>
      <p:sp>
        <p:nvSpPr>
          <p:cNvPr id="20" name="Google Shape;464;p55">
            <a:extLst>
              <a:ext uri="{FF2B5EF4-FFF2-40B4-BE49-F238E27FC236}">
                <a16:creationId xmlns:a16="http://schemas.microsoft.com/office/drawing/2014/main" id="{A4CEFF2B-BA69-1B20-C73E-13723A567AA3}"/>
              </a:ext>
            </a:extLst>
          </p:cNvPr>
          <p:cNvSpPr txBox="1"/>
          <p:nvPr/>
        </p:nvSpPr>
        <p:spPr>
          <a:xfrm>
            <a:off x="4113677" y="1045029"/>
            <a:ext cx="2655208" cy="348195"/>
          </a:xfrm>
          <a:prstGeom prst="rect">
            <a:avLst/>
          </a:prstGeom>
          <a:solidFill>
            <a:schemeClr val="tx2"/>
          </a:solidFill>
          <a:ln>
            <a:noFill/>
          </a:ln>
        </p:spPr>
        <p:txBody>
          <a:bodyPr spcFirstLastPara="1" wrap="square" lIns="91425" tIns="91425" rIns="91425" bIns="91425" anchor="ctr" anchorCtr="0">
            <a:noAutofit/>
          </a:bodyPr>
          <a:lstStyle/>
          <a:p>
            <a:pPr marL="457189" algn="ctr"/>
            <a:r>
              <a:rPr lang="en-US" b="1" dirty="0"/>
              <a:t>Correlation</a:t>
            </a:r>
            <a:endParaRPr b="1" dirty="0"/>
          </a:p>
        </p:txBody>
      </p:sp>
      <p:sp>
        <p:nvSpPr>
          <p:cNvPr id="21" name="Google Shape;464;p55">
            <a:extLst>
              <a:ext uri="{FF2B5EF4-FFF2-40B4-BE49-F238E27FC236}">
                <a16:creationId xmlns:a16="http://schemas.microsoft.com/office/drawing/2014/main" id="{0951A6D6-8BC7-97D7-252A-AAE0C2820599}"/>
              </a:ext>
            </a:extLst>
          </p:cNvPr>
          <p:cNvSpPr txBox="1"/>
          <p:nvPr/>
        </p:nvSpPr>
        <p:spPr>
          <a:xfrm rot="16200000">
            <a:off x="-131656" y="2458351"/>
            <a:ext cx="2442193" cy="348195"/>
          </a:xfrm>
          <a:prstGeom prst="rect">
            <a:avLst/>
          </a:prstGeom>
          <a:solidFill>
            <a:schemeClr val="tx2"/>
          </a:solidFill>
          <a:ln>
            <a:noFill/>
          </a:ln>
        </p:spPr>
        <p:txBody>
          <a:bodyPr spcFirstLastPara="1" wrap="square" lIns="91425" tIns="91425" rIns="91425" bIns="91425" anchor="ctr" anchorCtr="0">
            <a:noAutofit/>
          </a:bodyPr>
          <a:lstStyle/>
          <a:p>
            <a:pPr marL="457189" algn="ctr"/>
            <a:r>
              <a:rPr lang="en-US" b="1" dirty="0"/>
              <a:t>West-WRF</a:t>
            </a:r>
            <a:endParaRPr b="1" dirty="0"/>
          </a:p>
        </p:txBody>
      </p:sp>
      <p:sp>
        <p:nvSpPr>
          <p:cNvPr id="22" name="Google Shape;464;p55">
            <a:extLst>
              <a:ext uri="{FF2B5EF4-FFF2-40B4-BE49-F238E27FC236}">
                <a16:creationId xmlns:a16="http://schemas.microsoft.com/office/drawing/2014/main" id="{F122629A-66B6-4D95-095C-5069019C3D72}"/>
              </a:ext>
            </a:extLst>
          </p:cNvPr>
          <p:cNvSpPr txBox="1"/>
          <p:nvPr/>
        </p:nvSpPr>
        <p:spPr>
          <a:xfrm rot="16200000">
            <a:off x="-202004" y="5142092"/>
            <a:ext cx="2362200" cy="568880"/>
          </a:xfrm>
          <a:prstGeom prst="rect">
            <a:avLst/>
          </a:prstGeom>
          <a:solidFill>
            <a:schemeClr val="tx2"/>
          </a:solidFill>
          <a:ln>
            <a:noFill/>
          </a:ln>
        </p:spPr>
        <p:txBody>
          <a:bodyPr spcFirstLastPara="1" wrap="square" lIns="91425" tIns="91425" rIns="91425" bIns="91425" anchor="ctr" anchorCtr="0">
            <a:noAutofit/>
          </a:bodyPr>
          <a:lstStyle/>
          <a:p>
            <a:pPr marL="457189" algn="ctr"/>
            <a:r>
              <a:rPr lang="en-US" b="1" dirty="0"/>
              <a:t>U-Net Deep Learning</a:t>
            </a:r>
            <a:endParaRPr b="1" dirty="0"/>
          </a:p>
        </p:txBody>
      </p:sp>
      <p:pic>
        <p:nvPicPr>
          <p:cNvPr id="3" name="Picture 2" descr="A graph of a number of data&#10;&#10;Description automatically generated with medium confidence">
            <a:extLst>
              <a:ext uri="{FF2B5EF4-FFF2-40B4-BE49-F238E27FC236}">
                <a16:creationId xmlns:a16="http://schemas.microsoft.com/office/drawing/2014/main" id="{08DA7DA2-6252-6FA6-079E-0B595DB5D48C}"/>
              </a:ext>
            </a:extLst>
          </p:cNvPr>
          <p:cNvPicPr>
            <a:picLocks noChangeAspect="1"/>
          </p:cNvPicPr>
          <p:nvPr/>
        </p:nvPicPr>
        <p:blipFill>
          <a:blip r:embed="rId6"/>
          <a:srcRect l="5648"/>
          <a:stretch/>
        </p:blipFill>
        <p:spPr>
          <a:xfrm>
            <a:off x="7633355" y="1095143"/>
            <a:ext cx="4448732" cy="5486400"/>
          </a:xfrm>
          <a:prstGeom prst="rect">
            <a:avLst/>
          </a:prstGeom>
        </p:spPr>
      </p:pic>
      <p:sp>
        <p:nvSpPr>
          <p:cNvPr id="5" name="Google Shape;464;p55">
            <a:extLst>
              <a:ext uri="{FF2B5EF4-FFF2-40B4-BE49-F238E27FC236}">
                <a16:creationId xmlns:a16="http://schemas.microsoft.com/office/drawing/2014/main" id="{82026614-CA2D-7458-C9A0-439BCBC7CDBF}"/>
              </a:ext>
            </a:extLst>
          </p:cNvPr>
          <p:cNvSpPr txBox="1"/>
          <p:nvPr/>
        </p:nvSpPr>
        <p:spPr>
          <a:xfrm>
            <a:off x="7510728" y="3305016"/>
            <a:ext cx="1950539" cy="348195"/>
          </a:xfrm>
          <a:prstGeom prst="rect">
            <a:avLst/>
          </a:prstGeom>
          <a:noFill/>
          <a:ln>
            <a:noFill/>
          </a:ln>
        </p:spPr>
        <p:txBody>
          <a:bodyPr spcFirstLastPara="1" wrap="square" lIns="91425" tIns="91425" rIns="91425" bIns="91425" anchor="ctr" anchorCtr="0">
            <a:noAutofit/>
          </a:bodyPr>
          <a:lstStyle/>
          <a:p>
            <a:pPr marL="457189"/>
            <a:r>
              <a:rPr lang="en-US" b="1" dirty="0"/>
              <a:t>Correlation</a:t>
            </a:r>
            <a:endParaRPr b="1" dirty="0"/>
          </a:p>
        </p:txBody>
      </p:sp>
      <p:sp>
        <p:nvSpPr>
          <p:cNvPr id="6" name="Google Shape;464;p55">
            <a:extLst>
              <a:ext uri="{FF2B5EF4-FFF2-40B4-BE49-F238E27FC236}">
                <a16:creationId xmlns:a16="http://schemas.microsoft.com/office/drawing/2014/main" id="{890812EE-7D54-5E92-180D-0AFB182B0CF8}"/>
              </a:ext>
            </a:extLst>
          </p:cNvPr>
          <p:cNvSpPr txBox="1"/>
          <p:nvPr/>
        </p:nvSpPr>
        <p:spPr>
          <a:xfrm>
            <a:off x="10538045" y="5959441"/>
            <a:ext cx="1950539" cy="348195"/>
          </a:xfrm>
          <a:prstGeom prst="rect">
            <a:avLst/>
          </a:prstGeom>
          <a:noFill/>
          <a:ln>
            <a:noFill/>
          </a:ln>
        </p:spPr>
        <p:txBody>
          <a:bodyPr spcFirstLastPara="1" wrap="square" lIns="91425" tIns="91425" rIns="91425" bIns="91425" anchor="ctr" anchorCtr="0">
            <a:noAutofit/>
          </a:bodyPr>
          <a:lstStyle/>
          <a:p>
            <a:pPr marL="457189"/>
            <a:r>
              <a:rPr lang="en-US" b="1" dirty="0"/>
              <a:t>RMSE (m)</a:t>
            </a:r>
            <a:endParaRPr b="1" dirty="0"/>
          </a:p>
        </p:txBody>
      </p:sp>
      <p:sp>
        <p:nvSpPr>
          <p:cNvPr id="8" name="TextBox 7">
            <a:extLst>
              <a:ext uri="{FF2B5EF4-FFF2-40B4-BE49-F238E27FC236}">
                <a16:creationId xmlns:a16="http://schemas.microsoft.com/office/drawing/2014/main" id="{A4FB8CEC-6425-3B94-08F5-F3B0CE1B74B0}"/>
              </a:ext>
            </a:extLst>
          </p:cNvPr>
          <p:cNvSpPr txBox="1"/>
          <p:nvPr/>
        </p:nvSpPr>
        <p:spPr>
          <a:xfrm>
            <a:off x="8652947" y="6589226"/>
            <a:ext cx="3022268" cy="205121"/>
          </a:xfrm>
          <a:prstGeom prst="rect">
            <a:avLst/>
          </a:prstGeom>
          <a:solidFill>
            <a:schemeClr val="lt1"/>
          </a:solidFill>
        </p:spPr>
        <p:txBody>
          <a:bodyPr wrap="square" lIns="0" tIns="0" rIns="0" bIns="0" rtlCol="0">
            <a:spAutoFit/>
          </a:bodyPr>
          <a:lstStyle/>
          <a:p>
            <a:pPr algn="ctr"/>
            <a:r>
              <a:rPr lang="en-US" sz="1333" dirty="0" err="1"/>
              <a:t>Gorooh</a:t>
            </a:r>
            <a:r>
              <a:rPr lang="en-US" sz="1333" dirty="0"/>
              <a:t> et al., (2025), in review</a:t>
            </a:r>
          </a:p>
        </p:txBody>
      </p:sp>
      <p:cxnSp>
        <p:nvCxnSpPr>
          <p:cNvPr id="12" name="Straight Connector 11">
            <a:extLst>
              <a:ext uri="{FF2B5EF4-FFF2-40B4-BE49-F238E27FC236}">
                <a16:creationId xmlns:a16="http://schemas.microsoft.com/office/drawing/2014/main" id="{4147674B-CAFB-F779-6940-7945F07488C7}"/>
              </a:ext>
            </a:extLst>
          </p:cNvPr>
          <p:cNvCxnSpPr/>
          <p:nvPr/>
        </p:nvCxnSpPr>
        <p:spPr>
          <a:xfrm>
            <a:off x="7408188" y="1095143"/>
            <a:ext cx="0" cy="5596675"/>
          </a:xfrm>
          <a:prstGeom prst="line">
            <a:avLst/>
          </a:prstGeom>
          <a:ln w="12700">
            <a:solidFill>
              <a:schemeClr val="tx1">
                <a:lumMod val="40000"/>
                <a:lumOff val="60000"/>
              </a:schemeClr>
            </a:solidFill>
          </a:ln>
        </p:spPr>
        <p:style>
          <a:lnRef idx="1">
            <a:schemeClr val="accent1"/>
          </a:lnRef>
          <a:fillRef idx="0">
            <a:schemeClr val="accent1"/>
          </a:fillRef>
          <a:effectRef idx="0">
            <a:schemeClr val="accent1"/>
          </a:effectRef>
          <a:fontRef idx="minor">
            <a:schemeClr val="tx1"/>
          </a:fontRef>
        </p:style>
      </p:cxnSp>
      <p:sp>
        <p:nvSpPr>
          <p:cNvPr id="10" name="TextBox 9">
            <a:extLst>
              <a:ext uri="{FF2B5EF4-FFF2-40B4-BE49-F238E27FC236}">
                <a16:creationId xmlns:a16="http://schemas.microsoft.com/office/drawing/2014/main" id="{F6C5C4B7-5A1D-97CE-DD48-1A63F2D4494E}"/>
              </a:ext>
            </a:extLst>
          </p:cNvPr>
          <p:cNvSpPr txBox="1"/>
          <p:nvPr/>
        </p:nvSpPr>
        <p:spPr>
          <a:xfrm>
            <a:off x="11713029" y="6550223"/>
            <a:ext cx="478971" cy="307777"/>
          </a:xfrm>
          <a:prstGeom prst="rect">
            <a:avLst/>
          </a:prstGeom>
          <a:solidFill>
            <a:schemeClr val="tx2">
              <a:lumMod val="85000"/>
            </a:schemeClr>
          </a:solidFill>
        </p:spPr>
        <p:txBody>
          <a:bodyPr wrap="square" rtlCol="0">
            <a:spAutoFit/>
          </a:bodyPr>
          <a:lstStyle/>
          <a:p>
            <a:r>
              <a:rPr lang="en-US" dirty="0"/>
              <a:t># 6</a:t>
            </a:r>
          </a:p>
        </p:txBody>
      </p:sp>
      <p:sp>
        <p:nvSpPr>
          <p:cNvPr id="2" name="Google Shape;410;p50">
            <a:extLst>
              <a:ext uri="{FF2B5EF4-FFF2-40B4-BE49-F238E27FC236}">
                <a16:creationId xmlns:a16="http://schemas.microsoft.com/office/drawing/2014/main" id="{40AF8BB5-F0EF-4A5E-6C3E-B39A89D3FA1E}"/>
              </a:ext>
            </a:extLst>
          </p:cNvPr>
          <p:cNvSpPr txBox="1"/>
          <p:nvPr/>
        </p:nvSpPr>
        <p:spPr>
          <a:xfrm rot="19788896">
            <a:off x="1118316" y="3819441"/>
            <a:ext cx="6764368" cy="461624"/>
          </a:xfrm>
          <a:prstGeom prst="rect">
            <a:avLst/>
          </a:prstGeom>
          <a:solidFill>
            <a:schemeClr val="accent6">
              <a:lumMod val="20000"/>
              <a:lumOff val="80000"/>
            </a:schemeClr>
          </a:solidFill>
          <a:ln>
            <a:solidFill>
              <a:schemeClr val="accent6">
                <a:lumMod val="20000"/>
                <a:lumOff val="80000"/>
              </a:schemeClr>
            </a:solidFill>
          </a:ln>
        </p:spPr>
        <p:txBody>
          <a:bodyPr spcFirstLastPara="1" wrap="square" lIns="91425" tIns="91425" rIns="91425" bIns="91425" anchor="t" anchorCtr="0">
            <a:noAutofit/>
          </a:bodyPr>
          <a:lstStyle/>
          <a:p>
            <a:pPr marL="0" lvl="0" indent="0" algn="ctr" rtl="0">
              <a:lnSpc>
                <a:spcPct val="115000"/>
              </a:lnSpc>
              <a:spcBef>
                <a:spcPts val="0"/>
              </a:spcBef>
              <a:spcAft>
                <a:spcPts val="0"/>
              </a:spcAft>
              <a:buNone/>
            </a:pPr>
            <a:r>
              <a:rPr lang="en-US" sz="1600" dirty="0"/>
              <a:t>15-20% forecast skill improvement with Deep Learning Postprocessing</a:t>
            </a:r>
            <a:endParaRPr sz="1600" dirty="0"/>
          </a:p>
        </p:txBody>
      </p:sp>
    </p:spTree>
    <p:extLst>
      <p:ext uri="{BB962C8B-B14F-4D97-AF65-F5344CB8AC3E}">
        <p14:creationId xmlns:p14="http://schemas.microsoft.com/office/powerpoint/2010/main" val="29628758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dissolve">
                                      <p:cBhvr>
                                        <p:cTn id="7" dur="500"/>
                                        <p:tgtEl>
                                          <p:spTgt spid="3"/>
                                        </p:tgtEl>
                                      </p:cBhvr>
                                    </p:animEffect>
                                  </p:childTnLst>
                                </p:cTn>
                              </p:par>
                              <p:par>
                                <p:cTn id="8" presetID="9"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dissolve">
                                      <p:cBhvr>
                                        <p:cTn id="10" dur="500"/>
                                        <p:tgtEl>
                                          <p:spTgt spid="5"/>
                                        </p:tgtEl>
                                      </p:cBhvr>
                                    </p:animEffect>
                                  </p:childTnLst>
                                </p:cTn>
                              </p:par>
                              <p:par>
                                <p:cTn id="11" presetID="9" presetClass="entr" presetSubtype="0"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dissolve">
                                      <p:cBhvr>
                                        <p:cTn id="13" dur="500"/>
                                        <p:tgtEl>
                                          <p:spTgt spid="6"/>
                                        </p:tgtEl>
                                      </p:cBhvr>
                                    </p:animEffect>
                                  </p:childTnLst>
                                </p:cTn>
                              </p:par>
                            </p:childTnLst>
                          </p:cTn>
                        </p:par>
                      </p:childTnLst>
                    </p:cTn>
                  </p:par>
                  <p:par>
                    <p:cTn id="14" fill="hold">
                      <p:stCondLst>
                        <p:cond delay="indefinite"/>
                      </p:stCondLst>
                      <p:childTnLst>
                        <p:par>
                          <p:cTn id="15" fill="hold">
                            <p:stCondLst>
                              <p:cond delay="0"/>
                            </p:stCondLst>
                            <p:childTnLst>
                              <p:par>
                                <p:cTn id="16" presetID="9" presetClass="entr" presetSubtype="0" fill="hold" grpId="0" nodeType="click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dissolve">
                                      <p:cBhvr>
                                        <p:cTn id="18"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2"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513"/>
        <p:cNvGrpSpPr/>
        <p:nvPr/>
      </p:nvGrpSpPr>
      <p:grpSpPr>
        <a:xfrm>
          <a:off x="0" y="0"/>
          <a:ext cx="0" cy="0"/>
          <a:chOff x="0" y="0"/>
          <a:chExt cx="0" cy="0"/>
        </a:xfrm>
      </p:grpSpPr>
      <p:sp>
        <p:nvSpPr>
          <p:cNvPr id="1516" name="Google Shape;1516;p149"/>
          <p:cNvSpPr txBox="1"/>
          <p:nvPr/>
        </p:nvSpPr>
        <p:spPr>
          <a:xfrm>
            <a:off x="8949540" y="986177"/>
            <a:ext cx="3165200" cy="738623"/>
          </a:xfrm>
          <a:prstGeom prst="rect">
            <a:avLst/>
          </a:prstGeom>
          <a:noFill/>
          <a:ln>
            <a:noFill/>
          </a:ln>
        </p:spPr>
        <p:txBody>
          <a:bodyPr spcFirstLastPara="1" wrap="square" lIns="121900" tIns="121900" rIns="121900" bIns="121900" anchor="t" anchorCtr="0">
            <a:spAutoFit/>
          </a:bodyPr>
          <a:lstStyle/>
          <a:p>
            <a:pPr algn="ctr">
              <a:buSzPts val="1200"/>
            </a:pPr>
            <a:r>
              <a:rPr lang="en-US" sz="1600" b="1" dirty="0">
                <a:latin typeface="Calibri"/>
                <a:ea typeface="Calibri"/>
                <a:cs typeface="Calibri"/>
                <a:sym typeface="Calibri"/>
              </a:rPr>
              <a:t>Skill Score (the higher the better)</a:t>
            </a:r>
            <a:endParaRPr sz="1867" dirty="0"/>
          </a:p>
          <a:p>
            <a:pPr algn="ctr">
              <a:buSzPts val="1200"/>
            </a:pPr>
            <a:r>
              <a:rPr lang="en-US" sz="1600" b="1" dirty="0">
                <a:latin typeface="Calibri"/>
                <a:ea typeface="Calibri"/>
                <a:cs typeface="Calibri"/>
                <a:sym typeface="Calibri"/>
              </a:rPr>
              <a:t>Dec 2021 – Mar 2022</a:t>
            </a:r>
            <a:endParaRPr sz="1600" b="1" dirty="0">
              <a:latin typeface="Calibri"/>
              <a:ea typeface="Calibri"/>
              <a:cs typeface="Calibri"/>
              <a:sym typeface="Calibri"/>
            </a:endParaRPr>
          </a:p>
        </p:txBody>
      </p:sp>
      <p:pic>
        <p:nvPicPr>
          <p:cNvPr id="1517" name="Google Shape;1517;p149"/>
          <p:cNvPicPr preferRelativeResize="0"/>
          <p:nvPr/>
        </p:nvPicPr>
        <p:blipFill rotWithShape="1">
          <a:blip r:embed="rId3">
            <a:alphaModFix/>
          </a:blip>
          <a:srcRect l="10127" t="11008" r="22531" b="9563"/>
          <a:stretch/>
        </p:blipFill>
        <p:spPr>
          <a:xfrm>
            <a:off x="551225" y="1254211"/>
            <a:ext cx="2769599" cy="3362324"/>
          </a:xfrm>
          <a:prstGeom prst="rect">
            <a:avLst/>
          </a:prstGeom>
          <a:noFill/>
          <a:ln>
            <a:noFill/>
          </a:ln>
        </p:spPr>
      </p:pic>
      <p:pic>
        <p:nvPicPr>
          <p:cNvPr id="1518" name="Google Shape;1518;p149"/>
          <p:cNvPicPr preferRelativeResize="0"/>
          <p:nvPr/>
        </p:nvPicPr>
        <p:blipFill rotWithShape="1">
          <a:blip r:embed="rId4">
            <a:alphaModFix/>
          </a:blip>
          <a:srcRect l="11259" t="10987" r="22933" b="10358"/>
          <a:stretch/>
        </p:blipFill>
        <p:spPr>
          <a:xfrm>
            <a:off x="3367231" y="1254413"/>
            <a:ext cx="2750468" cy="3329831"/>
          </a:xfrm>
          <a:prstGeom prst="rect">
            <a:avLst/>
          </a:prstGeom>
          <a:noFill/>
          <a:ln>
            <a:noFill/>
          </a:ln>
        </p:spPr>
      </p:pic>
      <p:pic>
        <p:nvPicPr>
          <p:cNvPr id="1519" name="Google Shape;1519;p149"/>
          <p:cNvPicPr preferRelativeResize="0"/>
          <p:nvPr/>
        </p:nvPicPr>
        <p:blipFill rotWithShape="1">
          <a:blip r:embed="rId5">
            <a:alphaModFix/>
          </a:blip>
          <a:srcRect l="10143" t="10944" r="24539" b="10259"/>
          <a:stretch/>
        </p:blipFill>
        <p:spPr>
          <a:xfrm>
            <a:off x="6126602" y="1248452"/>
            <a:ext cx="2765071" cy="3335795"/>
          </a:xfrm>
          <a:prstGeom prst="rect">
            <a:avLst/>
          </a:prstGeom>
          <a:noFill/>
          <a:ln>
            <a:noFill/>
          </a:ln>
        </p:spPr>
      </p:pic>
      <p:sp>
        <p:nvSpPr>
          <p:cNvPr id="1520" name="Google Shape;1520;p149"/>
          <p:cNvSpPr/>
          <p:nvPr/>
        </p:nvSpPr>
        <p:spPr>
          <a:xfrm>
            <a:off x="3490219" y="4309211"/>
            <a:ext cx="1110000" cy="161600"/>
          </a:xfrm>
          <a:prstGeom prst="rect">
            <a:avLst/>
          </a:prstGeom>
          <a:solidFill>
            <a:schemeClr val="lt1"/>
          </a:solidFill>
          <a:ln w="25400" cap="flat" cmpd="sng">
            <a:solidFill>
              <a:schemeClr val="lt1"/>
            </a:solidFill>
            <a:prstDash val="solid"/>
            <a:round/>
            <a:headEnd type="none" w="sm" len="sm"/>
            <a:tailEnd type="none" w="sm" len="sm"/>
          </a:ln>
        </p:spPr>
        <p:txBody>
          <a:bodyPr spcFirstLastPara="1" wrap="square" lIns="121900" tIns="60933" rIns="121900" bIns="60933" anchor="ctr" anchorCtr="0">
            <a:noAutofit/>
          </a:bodyPr>
          <a:lstStyle/>
          <a:p>
            <a:pPr algn="ctr">
              <a:buSzPts val="1050"/>
            </a:pPr>
            <a:endParaRPr>
              <a:solidFill>
                <a:schemeClr val="lt1"/>
              </a:solidFill>
            </a:endParaRPr>
          </a:p>
        </p:txBody>
      </p:sp>
      <p:sp>
        <p:nvSpPr>
          <p:cNvPr id="1521" name="Google Shape;1521;p149"/>
          <p:cNvSpPr/>
          <p:nvPr/>
        </p:nvSpPr>
        <p:spPr>
          <a:xfrm>
            <a:off x="6321035" y="4341116"/>
            <a:ext cx="1110000" cy="161600"/>
          </a:xfrm>
          <a:prstGeom prst="rect">
            <a:avLst/>
          </a:prstGeom>
          <a:solidFill>
            <a:schemeClr val="lt1"/>
          </a:solidFill>
          <a:ln w="25400" cap="flat" cmpd="sng">
            <a:solidFill>
              <a:schemeClr val="lt1"/>
            </a:solidFill>
            <a:prstDash val="solid"/>
            <a:round/>
            <a:headEnd type="none" w="sm" len="sm"/>
            <a:tailEnd type="none" w="sm" len="sm"/>
          </a:ln>
        </p:spPr>
        <p:txBody>
          <a:bodyPr spcFirstLastPara="1" wrap="square" lIns="121900" tIns="60933" rIns="121900" bIns="60933" anchor="ctr" anchorCtr="0">
            <a:noAutofit/>
          </a:bodyPr>
          <a:lstStyle/>
          <a:p>
            <a:pPr algn="ctr">
              <a:buSzPts val="1050"/>
            </a:pPr>
            <a:endParaRPr>
              <a:solidFill>
                <a:schemeClr val="lt1"/>
              </a:solidFill>
            </a:endParaRPr>
          </a:p>
        </p:txBody>
      </p:sp>
      <p:sp>
        <p:nvSpPr>
          <p:cNvPr id="1522" name="Google Shape;1522;p149"/>
          <p:cNvSpPr/>
          <p:nvPr/>
        </p:nvSpPr>
        <p:spPr>
          <a:xfrm>
            <a:off x="739751" y="4317851"/>
            <a:ext cx="1110000" cy="161600"/>
          </a:xfrm>
          <a:prstGeom prst="rect">
            <a:avLst/>
          </a:prstGeom>
          <a:solidFill>
            <a:schemeClr val="lt1"/>
          </a:solidFill>
          <a:ln w="25400" cap="flat" cmpd="sng">
            <a:solidFill>
              <a:schemeClr val="lt1"/>
            </a:solidFill>
            <a:prstDash val="solid"/>
            <a:round/>
            <a:headEnd type="none" w="sm" len="sm"/>
            <a:tailEnd type="none" w="sm" len="sm"/>
          </a:ln>
        </p:spPr>
        <p:txBody>
          <a:bodyPr spcFirstLastPara="1" wrap="square" lIns="121900" tIns="60933" rIns="121900" bIns="60933" anchor="ctr" anchorCtr="0">
            <a:noAutofit/>
          </a:bodyPr>
          <a:lstStyle/>
          <a:p>
            <a:pPr algn="ctr">
              <a:buSzPts val="1050"/>
            </a:pPr>
            <a:endParaRPr>
              <a:solidFill>
                <a:schemeClr val="lt1"/>
              </a:solidFill>
            </a:endParaRPr>
          </a:p>
        </p:txBody>
      </p:sp>
      <p:sp>
        <p:nvSpPr>
          <p:cNvPr id="1523" name="Google Shape;1523;p149"/>
          <p:cNvSpPr txBox="1"/>
          <p:nvPr/>
        </p:nvSpPr>
        <p:spPr>
          <a:xfrm>
            <a:off x="672396" y="907756"/>
            <a:ext cx="8156000" cy="492402"/>
          </a:xfrm>
          <a:prstGeom prst="rect">
            <a:avLst/>
          </a:prstGeom>
          <a:noFill/>
          <a:ln>
            <a:noFill/>
          </a:ln>
        </p:spPr>
        <p:txBody>
          <a:bodyPr spcFirstLastPara="1" wrap="square" lIns="121900" tIns="121900" rIns="121900" bIns="121900" anchor="t" anchorCtr="0">
            <a:spAutoFit/>
          </a:bodyPr>
          <a:lstStyle/>
          <a:p>
            <a:pPr algn="ctr">
              <a:buSzPts val="1200"/>
            </a:pPr>
            <a:r>
              <a:rPr lang="en-US" sz="1600" b="1">
                <a:latin typeface="Calibri"/>
                <a:ea typeface="Calibri"/>
                <a:cs typeface="Calibri"/>
                <a:sym typeface="Calibri"/>
              </a:rPr>
              <a:t>Probabilities of 24-h accumulated precipitation &gt; 1 inch, 12 UTC, 24 Dec 2021 </a:t>
            </a:r>
            <a:endParaRPr sz="1600" b="1" i="1">
              <a:latin typeface="Calibri"/>
              <a:ea typeface="Calibri"/>
              <a:cs typeface="Calibri"/>
              <a:sym typeface="Calibri"/>
            </a:endParaRPr>
          </a:p>
        </p:txBody>
      </p:sp>
      <p:grpSp>
        <p:nvGrpSpPr>
          <p:cNvPr id="1524" name="Google Shape;1524;p149"/>
          <p:cNvGrpSpPr/>
          <p:nvPr/>
        </p:nvGrpSpPr>
        <p:grpSpPr>
          <a:xfrm>
            <a:off x="676444" y="3932232"/>
            <a:ext cx="2441269" cy="606917"/>
            <a:chOff x="317774" y="3807322"/>
            <a:chExt cx="2441269" cy="606916"/>
          </a:xfrm>
        </p:grpSpPr>
        <p:grpSp>
          <p:nvGrpSpPr>
            <p:cNvPr id="1525" name="Google Shape;1525;p149"/>
            <p:cNvGrpSpPr/>
            <p:nvPr/>
          </p:nvGrpSpPr>
          <p:grpSpPr>
            <a:xfrm>
              <a:off x="333788" y="3807322"/>
              <a:ext cx="1822804" cy="338499"/>
              <a:chOff x="281389" y="3926258"/>
              <a:chExt cx="1822804" cy="338499"/>
            </a:xfrm>
          </p:grpSpPr>
          <p:sp>
            <p:nvSpPr>
              <p:cNvPr id="1526" name="Google Shape;1526;p149"/>
              <p:cNvSpPr/>
              <p:nvPr/>
            </p:nvSpPr>
            <p:spPr>
              <a:xfrm>
                <a:off x="281389" y="4021412"/>
                <a:ext cx="304343" cy="66229"/>
              </a:xfrm>
              <a:custGeom>
                <a:avLst/>
                <a:gdLst/>
                <a:ahLst/>
                <a:cxnLst/>
                <a:rect l="l" t="t" r="r" b="b"/>
                <a:pathLst>
                  <a:path w="494866" h="110382" extrusionOk="0">
                    <a:moveTo>
                      <a:pt x="0" y="66248"/>
                    </a:moveTo>
                    <a:cubicBezTo>
                      <a:pt x="63500" y="29962"/>
                      <a:pt x="127000" y="-6323"/>
                      <a:pt x="174171" y="934"/>
                    </a:cubicBezTo>
                    <a:cubicBezTo>
                      <a:pt x="221342" y="8191"/>
                      <a:pt x="234042" y="102534"/>
                      <a:pt x="283028" y="109791"/>
                    </a:cubicBezTo>
                    <a:cubicBezTo>
                      <a:pt x="332014" y="117048"/>
                      <a:pt x="433614" y="55363"/>
                      <a:pt x="468086" y="44477"/>
                    </a:cubicBezTo>
                    <a:cubicBezTo>
                      <a:pt x="502558" y="33591"/>
                      <a:pt x="496207" y="39034"/>
                      <a:pt x="489857" y="44477"/>
                    </a:cubicBezTo>
                  </a:path>
                </a:pathLst>
              </a:custGeom>
              <a:noFill/>
              <a:ln w="15875" cap="flat" cmpd="sng">
                <a:solidFill>
                  <a:schemeClr val="dk1"/>
                </a:solidFill>
                <a:prstDash val="solid"/>
                <a:round/>
                <a:headEnd type="none" w="sm" len="sm"/>
                <a:tailEnd type="none" w="sm" len="sm"/>
              </a:ln>
            </p:spPr>
            <p:txBody>
              <a:bodyPr spcFirstLastPara="1" wrap="square" lIns="121900" tIns="60933" rIns="121900" bIns="60933" anchor="ctr" anchorCtr="0">
                <a:noAutofit/>
              </a:bodyPr>
              <a:lstStyle/>
              <a:p>
                <a:pPr algn="ctr">
                  <a:buSzPts val="1050"/>
                </a:pPr>
                <a:endParaRPr>
                  <a:solidFill>
                    <a:schemeClr val="dk1"/>
                  </a:solidFill>
                </a:endParaRPr>
              </a:p>
            </p:txBody>
          </p:sp>
          <p:sp>
            <p:nvSpPr>
              <p:cNvPr id="1527" name="Google Shape;1527;p149"/>
              <p:cNvSpPr txBox="1"/>
              <p:nvPr/>
            </p:nvSpPr>
            <p:spPr>
              <a:xfrm>
                <a:off x="539393" y="3926258"/>
                <a:ext cx="1564800" cy="338499"/>
              </a:xfrm>
              <a:prstGeom prst="rect">
                <a:avLst/>
              </a:prstGeom>
              <a:noFill/>
              <a:ln>
                <a:noFill/>
              </a:ln>
            </p:spPr>
            <p:txBody>
              <a:bodyPr spcFirstLastPara="1" wrap="square" lIns="121900" tIns="60933" rIns="121900" bIns="60933" anchor="t" anchorCtr="0">
                <a:spAutoFit/>
              </a:bodyPr>
              <a:lstStyle/>
              <a:p>
                <a:pPr>
                  <a:buSzPts val="1050"/>
                </a:pPr>
                <a:r>
                  <a:rPr lang="en-US" b="1">
                    <a:latin typeface="Calibri"/>
                    <a:ea typeface="Calibri"/>
                    <a:cs typeface="Calibri"/>
                    <a:sym typeface="Calibri"/>
                  </a:rPr>
                  <a:t>PRISM (obs)</a:t>
                </a:r>
                <a:endParaRPr sz="1867"/>
              </a:p>
            </p:txBody>
          </p:sp>
        </p:grpSp>
        <p:sp>
          <p:nvSpPr>
            <p:cNvPr id="1528" name="Google Shape;1528;p149"/>
            <p:cNvSpPr txBox="1"/>
            <p:nvPr/>
          </p:nvSpPr>
          <p:spPr>
            <a:xfrm>
              <a:off x="578043" y="3952615"/>
              <a:ext cx="2181000" cy="461623"/>
            </a:xfrm>
            <a:prstGeom prst="rect">
              <a:avLst/>
            </a:prstGeom>
            <a:noFill/>
            <a:ln>
              <a:noFill/>
            </a:ln>
          </p:spPr>
          <p:txBody>
            <a:bodyPr spcFirstLastPara="1" wrap="square" lIns="121900" tIns="121900" rIns="121900" bIns="121900" anchor="t" anchorCtr="0">
              <a:spAutoFit/>
            </a:bodyPr>
            <a:lstStyle/>
            <a:p>
              <a:pPr>
                <a:buSzPts val="1050"/>
              </a:pPr>
              <a:r>
                <a:rPr lang="en-US" b="1">
                  <a:latin typeface="Calibri"/>
                  <a:ea typeface="Calibri"/>
                  <a:cs typeface="Calibri"/>
                  <a:sym typeface="Calibri"/>
                </a:rPr>
                <a:t>GEFS</a:t>
              </a:r>
              <a:endParaRPr i="1">
                <a:latin typeface="Calibri"/>
                <a:ea typeface="Calibri"/>
                <a:cs typeface="Calibri"/>
                <a:sym typeface="Calibri"/>
              </a:endParaRPr>
            </a:p>
          </p:txBody>
        </p:sp>
        <p:sp>
          <p:nvSpPr>
            <p:cNvPr id="1529" name="Google Shape;1529;p149"/>
            <p:cNvSpPr/>
            <p:nvPr/>
          </p:nvSpPr>
          <p:spPr>
            <a:xfrm>
              <a:off x="317774" y="4117930"/>
              <a:ext cx="348300" cy="119700"/>
            </a:xfrm>
            <a:prstGeom prst="rect">
              <a:avLst/>
            </a:prstGeom>
            <a:gradFill>
              <a:gsLst>
                <a:gs pos="0">
                  <a:srgbClr val="EFF9FC"/>
                </a:gs>
                <a:gs pos="26000">
                  <a:srgbClr val="84C3E1"/>
                </a:gs>
                <a:gs pos="66000">
                  <a:schemeClr val="accent2"/>
                </a:gs>
                <a:gs pos="100000">
                  <a:srgbClr val="FF0000"/>
                </a:gs>
              </a:gsLst>
              <a:lin ang="0" scaled="0"/>
            </a:gradFill>
            <a:ln>
              <a:noFill/>
            </a:ln>
          </p:spPr>
          <p:txBody>
            <a:bodyPr spcFirstLastPara="1" wrap="square" lIns="121900" tIns="60933" rIns="121900" bIns="60933" anchor="ctr" anchorCtr="0">
              <a:noAutofit/>
            </a:bodyPr>
            <a:lstStyle/>
            <a:p>
              <a:pPr algn="ctr">
                <a:buSzPts val="1050"/>
              </a:pPr>
              <a:endParaRPr>
                <a:solidFill>
                  <a:schemeClr val="lt1"/>
                </a:solidFill>
              </a:endParaRPr>
            </a:p>
          </p:txBody>
        </p:sp>
      </p:grpSp>
      <p:grpSp>
        <p:nvGrpSpPr>
          <p:cNvPr id="1530" name="Google Shape;1530;p149"/>
          <p:cNvGrpSpPr/>
          <p:nvPr/>
        </p:nvGrpSpPr>
        <p:grpSpPr>
          <a:xfrm>
            <a:off x="3444453" y="3932985"/>
            <a:ext cx="2866592" cy="584390"/>
            <a:chOff x="3074897" y="3829850"/>
            <a:chExt cx="2866592" cy="584389"/>
          </a:xfrm>
        </p:grpSpPr>
        <p:sp>
          <p:nvSpPr>
            <p:cNvPr id="1531" name="Google Shape;1531;p149"/>
            <p:cNvSpPr txBox="1"/>
            <p:nvPr/>
          </p:nvSpPr>
          <p:spPr>
            <a:xfrm>
              <a:off x="3376189" y="3952615"/>
              <a:ext cx="2565300" cy="461624"/>
            </a:xfrm>
            <a:prstGeom prst="rect">
              <a:avLst/>
            </a:prstGeom>
            <a:noFill/>
            <a:ln>
              <a:noFill/>
            </a:ln>
          </p:spPr>
          <p:txBody>
            <a:bodyPr spcFirstLastPara="1" wrap="square" lIns="121900" tIns="121900" rIns="121900" bIns="121900" anchor="t" anchorCtr="0">
              <a:spAutoFit/>
            </a:bodyPr>
            <a:lstStyle/>
            <a:p>
              <a:pPr>
                <a:buSzPts val="1050"/>
              </a:pPr>
              <a:r>
                <a:rPr lang="en-US" b="1">
                  <a:latin typeface="Calibri"/>
                  <a:ea typeface="Calibri"/>
                  <a:cs typeface="Calibri"/>
                  <a:sym typeface="Calibri"/>
                </a:rPr>
                <a:t>West-WRF 200-member Ens</a:t>
              </a:r>
              <a:endParaRPr i="1">
                <a:latin typeface="Calibri"/>
                <a:ea typeface="Calibri"/>
                <a:cs typeface="Calibri"/>
                <a:sym typeface="Calibri"/>
              </a:endParaRPr>
            </a:p>
          </p:txBody>
        </p:sp>
        <p:grpSp>
          <p:nvGrpSpPr>
            <p:cNvPr id="1532" name="Google Shape;1532;p149"/>
            <p:cNvGrpSpPr/>
            <p:nvPr/>
          </p:nvGrpSpPr>
          <p:grpSpPr>
            <a:xfrm>
              <a:off x="3108339" y="3829850"/>
              <a:ext cx="1844576" cy="338499"/>
              <a:chOff x="368477" y="3926258"/>
              <a:chExt cx="1844576" cy="338499"/>
            </a:xfrm>
          </p:grpSpPr>
          <p:sp>
            <p:nvSpPr>
              <p:cNvPr id="1533" name="Google Shape;1533;p149"/>
              <p:cNvSpPr/>
              <p:nvPr/>
            </p:nvSpPr>
            <p:spPr>
              <a:xfrm>
                <a:off x="368477" y="4021412"/>
                <a:ext cx="304343" cy="66229"/>
              </a:xfrm>
              <a:custGeom>
                <a:avLst/>
                <a:gdLst/>
                <a:ahLst/>
                <a:cxnLst/>
                <a:rect l="l" t="t" r="r" b="b"/>
                <a:pathLst>
                  <a:path w="494866" h="110382" extrusionOk="0">
                    <a:moveTo>
                      <a:pt x="0" y="66248"/>
                    </a:moveTo>
                    <a:cubicBezTo>
                      <a:pt x="63500" y="29962"/>
                      <a:pt x="127000" y="-6323"/>
                      <a:pt x="174171" y="934"/>
                    </a:cubicBezTo>
                    <a:cubicBezTo>
                      <a:pt x="221342" y="8191"/>
                      <a:pt x="234042" y="102534"/>
                      <a:pt x="283028" y="109791"/>
                    </a:cubicBezTo>
                    <a:cubicBezTo>
                      <a:pt x="332014" y="117048"/>
                      <a:pt x="433614" y="55363"/>
                      <a:pt x="468086" y="44477"/>
                    </a:cubicBezTo>
                    <a:cubicBezTo>
                      <a:pt x="502558" y="33591"/>
                      <a:pt x="496207" y="39034"/>
                      <a:pt x="489857" y="44477"/>
                    </a:cubicBezTo>
                  </a:path>
                </a:pathLst>
              </a:custGeom>
              <a:noFill/>
              <a:ln w="15875" cap="flat" cmpd="sng">
                <a:solidFill>
                  <a:schemeClr val="dk1"/>
                </a:solidFill>
                <a:prstDash val="solid"/>
                <a:round/>
                <a:headEnd type="none" w="sm" len="sm"/>
                <a:tailEnd type="none" w="sm" len="sm"/>
              </a:ln>
            </p:spPr>
            <p:txBody>
              <a:bodyPr spcFirstLastPara="1" wrap="square" lIns="121900" tIns="60933" rIns="121900" bIns="60933" anchor="ctr" anchorCtr="0">
                <a:noAutofit/>
              </a:bodyPr>
              <a:lstStyle/>
              <a:p>
                <a:pPr algn="ctr">
                  <a:buSzPts val="1050"/>
                </a:pPr>
                <a:endParaRPr>
                  <a:solidFill>
                    <a:schemeClr val="lt1"/>
                  </a:solidFill>
                </a:endParaRPr>
              </a:p>
            </p:txBody>
          </p:sp>
          <p:sp>
            <p:nvSpPr>
              <p:cNvPr id="1534" name="Google Shape;1534;p149"/>
              <p:cNvSpPr txBox="1"/>
              <p:nvPr/>
            </p:nvSpPr>
            <p:spPr>
              <a:xfrm>
                <a:off x="648253" y="3926258"/>
                <a:ext cx="1564800" cy="338499"/>
              </a:xfrm>
              <a:prstGeom prst="rect">
                <a:avLst/>
              </a:prstGeom>
              <a:noFill/>
              <a:ln>
                <a:noFill/>
              </a:ln>
            </p:spPr>
            <p:txBody>
              <a:bodyPr spcFirstLastPara="1" wrap="square" lIns="121900" tIns="60933" rIns="121900" bIns="60933" anchor="t" anchorCtr="0">
                <a:spAutoFit/>
              </a:bodyPr>
              <a:lstStyle/>
              <a:p>
                <a:pPr>
                  <a:buSzPts val="1050"/>
                </a:pPr>
                <a:r>
                  <a:rPr lang="en-US" b="1">
                    <a:latin typeface="Calibri"/>
                    <a:ea typeface="Calibri"/>
                    <a:cs typeface="Calibri"/>
                    <a:sym typeface="Calibri"/>
                  </a:rPr>
                  <a:t>PRISM (obs)</a:t>
                </a:r>
                <a:endParaRPr sz="1867"/>
              </a:p>
            </p:txBody>
          </p:sp>
        </p:grpSp>
        <p:sp>
          <p:nvSpPr>
            <p:cNvPr id="1535" name="Google Shape;1535;p149"/>
            <p:cNvSpPr/>
            <p:nvPr/>
          </p:nvSpPr>
          <p:spPr>
            <a:xfrm>
              <a:off x="3074897" y="4121915"/>
              <a:ext cx="348300" cy="119700"/>
            </a:xfrm>
            <a:prstGeom prst="rect">
              <a:avLst/>
            </a:prstGeom>
            <a:gradFill>
              <a:gsLst>
                <a:gs pos="0">
                  <a:srgbClr val="EFF9FC"/>
                </a:gs>
                <a:gs pos="26000">
                  <a:srgbClr val="84C3E1"/>
                </a:gs>
                <a:gs pos="66000">
                  <a:schemeClr val="accent2"/>
                </a:gs>
                <a:gs pos="100000">
                  <a:srgbClr val="FF0000"/>
                </a:gs>
              </a:gsLst>
              <a:lin ang="0" scaled="0"/>
            </a:gradFill>
            <a:ln>
              <a:noFill/>
            </a:ln>
          </p:spPr>
          <p:txBody>
            <a:bodyPr spcFirstLastPara="1" wrap="square" lIns="121900" tIns="60933" rIns="121900" bIns="60933" anchor="ctr" anchorCtr="0">
              <a:noAutofit/>
            </a:bodyPr>
            <a:lstStyle/>
            <a:p>
              <a:pPr algn="ctr">
                <a:buSzPts val="1050"/>
              </a:pPr>
              <a:endParaRPr>
                <a:solidFill>
                  <a:schemeClr val="lt1"/>
                </a:solidFill>
              </a:endParaRPr>
            </a:p>
          </p:txBody>
        </p:sp>
      </p:grpSp>
      <p:grpSp>
        <p:nvGrpSpPr>
          <p:cNvPr id="1536" name="Google Shape;1536;p149"/>
          <p:cNvGrpSpPr/>
          <p:nvPr/>
        </p:nvGrpSpPr>
        <p:grpSpPr>
          <a:xfrm>
            <a:off x="6253787" y="3911212"/>
            <a:ext cx="2609245" cy="772223"/>
            <a:chOff x="5895118" y="3829850"/>
            <a:chExt cx="2609245" cy="772224"/>
          </a:xfrm>
        </p:grpSpPr>
        <p:sp>
          <p:nvSpPr>
            <p:cNvPr id="1537" name="Google Shape;1537;p149"/>
            <p:cNvSpPr txBox="1"/>
            <p:nvPr/>
          </p:nvSpPr>
          <p:spPr>
            <a:xfrm>
              <a:off x="6173063" y="3925005"/>
              <a:ext cx="2331300" cy="677069"/>
            </a:xfrm>
            <a:prstGeom prst="rect">
              <a:avLst/>
            </a:prstGeom>
            <a:noFill/>
            <a:ln>
              <a:noFill/>
            </a:ln>
          </p:spPr>
          <p:txBody>
            <a:bodyPr spcFirstLastPara="1" wrap="square" lIns="121900" tIns="121900" rIns="121900" bIns="121900" anchor="t" anchorCtr="0">
              <a:spAutoFit/>
            </a:bodyPr>
            <a:lstStyle/>
            <a:p>
              <a:pPr>
                <a:buSzPts val="1050"/>
              </a:pPr>
              <a:r>
                <a:rPr lang="en-US" b="1">
                  <a:latin typeface="Calibri"/>
                  <a:ea typeface="Calibri"/>
                  <a:cs typeface="Calibri"/>
                  <a:sym typeface="Calibri"/>
                </a:rPr>
                <a:t>West-WRF 200-member Ens + Deep Learning (DL)</a:t>
              </a:r>
              <a:endParaRPr i="1">
                <a:latin typeface="Calibri"/>
                <a:ea typeface="Calibri"/>
                <a:cs typeface="Calibri"/>
                <a:sym typeface="Calibri"/>
              </a:endParaRPr>
            </a:p>
          </p:txBody>
        </p:sp>
        <p:grpSp>
          <p:nvGrpSpPr>
            <p:cNvPr id="1538" name="Google Shape;1538;p149"/>
            <p:cNvGrpSpPr/>
            <p:nvPr/>
          </p:nvGrpSpPr>
          <p:grpSpPr>
            <a:xfrm>
              <a:off x="5918821" y="3829850"/>
              <a:ext cx="1844576" cy="338501"/>
              <a:chOff x="368477" y="3926258"/>
              <a:chExt cx="1844576" cy="338501"/>
            </a:xfrm>
          </p:grpSpPr>
          <p:sp>
            <p:nvSpPr>
              <p:cNvPr id="1539" name="Google Shape;1539;p149"/>
              <p:cNvSpPr/>
              <p:nvPr/>
            </p:nvSpPr>
            <p:spPr>
              <a:xfrm>
                <a:off x="368477" y="4021412"/>
                <a:ext cx="304343" cy="66229"/>
              </a:xfrm>
              <a:custGeom>
                <a:avLst/>
                <a:gdLst/>
                <a:ahLst/>
                <a:cxnLst/>
                <a:rect l="l" t="t" r="r" b="b"/>
                <a:pathLst>
                  <a:path w="494866" h="110382" extrusionOk="0">
                    <a:moveTo>
                      <a:pt x="0" y="66248"/>
                    </a:moveTo>
                    <a:cubicBezTo>
                      <a:pt x="63500" y="29962"/>
                      <a:pt x="127000" y="-6323"/>
                      <a:pt x="174171" y="934"/>
                    </a:cubicBezTo>
                    <a:cubicBezTo>
                      <a:pt x="221342" y="8191"/>
                      <a:pt x="234042" y="102534"/>
                      <a:pt x="283028" y="109791"/>
                    </a:cubicBezTo>
                    <a:cubicBezTo>
                      <a:pt x="332014" y="117048"/>
                      <a:pt x="433614" y="55363"/>
                      <a:pt x="468086" y="44477"/>
                    </a:cubicBezTo>
                    <a:cubicBezTo>
                      <a:pt x="502558" y="33591"/>
                      <a:pt x="496207" y="39034"/>
                      <a:pt x="489857" y="44477"/>
                    </a:cubicBezTo>
                  </a:path>
                </a:pathLst>
              </a:custGeom>
              <a:noFill/>
              <a:ln w="15875" cap="flat" cmpd="sng">
                <a:solidFill>
                  <a:schemeClr val="dk1"/>
                </a:solidFill>
                <a:prstDash val="solid"/>
                <a:round/>
                <a:headEnd type="none" w="sm" len="sm"/>
                <a:tailEnd type="none" w="sm" len="sm"/>
              </a:ln>
            </p:spPr>
            <p:txBody>
              <a:bodyPr spcFirstLastPara="1" wrap="square" lIns="121900" tIns="60933" rIns="121900" bIns="60933" anchor="ctr" anchorCtr="0">
                <a:noAutofit/>
              </a:bodyPr>
              <a:lstStyle/>
              <a:p>
                <a:pPr algn="ctr">
                  <a:buSzPts val="1050"/>
                </a:pPr>
                <a:endParaRPr>
                  <a:solidFill>
                    <a:schemeClr val="lt1"/>
                  </a:solidFill>
                </a:endParaRPr>
              </a:p>
            </p:txBody>
          </p:sp>
          <p:sp>
            <p:nvSpPr>
              <p:cNvPr id="1540" name="Google Shape;1540;p149"/>
              <p:cNvSpPr txBox="1"/>
              <p:nvPr/>
            </p:nvSpPr>
            <p:spPr>
              <a:xfrm>
                <a:off x="648253" y="3926258"/>
                <a:ext cx="1564800" cy="338501"/>
              </a:xfrm>
              <a:prstGeom prst="rect">
                <a:avLst/>
              </a:prstGeom>
              <a:noFill/>
              <a:ln>
                <a:noFill/>
              </a:ln>
            </p:spPr>
            <p:txBody>
              <a:bodyPr spcFirstLastPara="1" wrap="square" lIns="121900" tIns="60933" rIns="121900" bIns="60933" anchor="t" anchorCtr="0">
                <a:spAutoFit/>
              </a:bodyPr>
              <a:lstStyle/>
              <a:p>
                <a:pPr>
                  <a:buSzPts val="1050"/>
                </a:pPr>
                <a:r>
                  <a:rPr lang="en-US" b="1">
                    <a:latin typeface="Calibri"/>
                    <a:ea typeface="Calibri"/>
                    <a:cs typeface="Calibri"/>
                    <a:sym typeface="Calibri"/>
                  </a:rPr>
                  <a:t>PRISM (obs)</a:t>
                </a:r>
                <a:endParaRPr sz="1867"/>
              </a:p>
            </p:txBody>
          </p:sp>
        </p:grpSp>
        <p:sp>
          <p:nvSpPr>
            <p:cNvPr id="1541" name="Google Shape;1541;p149"/>
            <p:cNvSpPr/>
            <p:nvPr/>
          </p:nvSpPr>
          <p:spPr>
            <a:xfrm>
              <a:off x="5895118" y="4110939"/>
              <a:ext cx="348300" cy="119700"/>
            </a:xfrm>
            <a:prstGeom prst="rect">
              <a:avLst/>
            </a:prstGeom>
            <a:gradFill>
              <a:gsLst>
                <a:gs pos="0">
                  <a:srgbClr val="EFF9FC"/>
                </a:gs>
                <a:gs pos="26000">
                  <a:srgbClr val="84C3E1"/>
                </a:gs>
                <a:gs pos="66000">
                  <a:schemeClr val="accent2"/>
                </a:gs>
                <a:gs pos="100000">
                  <a:srgbClr val="FF0000"/>
                </a:gs>
              </a:gsLst>
              <a:lin ang="0" scaled="0"/>
            </a:gradFill>
            <a:ln w="25400" cap="flat" cmpd="sng">
              <a:solidFill>
                <a:schemeClr val="dk1"/>
              </a:solidFill>
              <a:prstDash val="solid"/>
              <a:round/>
              <a:headEnd type="none" w="sm" len="sm"/>
              <a:tailEnd type="none" w="sm" len="sm"/>
            </a:ln>
          </p:spPr>
          <p:txBody>
            <a:bodyPr spcFirstLastPara="1" wrap="square" lIns="121900" tIns="60933" rIns="121900" bIns="60933" anchor="ctr" anchorCtr="0">
              <a:noAutofit/>
            </a:bodyPr>
            <a:lstStyle/>
            <a:p>
              <a:pPr algn="ctr">
                <a:buSzPts val="1050"/>
              </a:pPr>
              <a:endParaRPr>
                <a:solidFill>
                  <a:schemeClr val="lt1"/>
                </a:solidFill>
              </a:endParaRPr>
            </a:p>
          </p:txBody>
        </p:sp>
      </p:grpSp>
      <p:grpSp>
        <p:nvGrpSpPr>
          <p:cNvPr id="1542" name="Google Shape;1542;p149"/>
          <p:cNvGrpSpPr/>
          <p:nvPr/>
        </p:nvGrpSpPr>
        <p:grpSpPr>
          <a:xfrm>
            <a:off x="8899169" y="1581142"/>
            <a:ext cx="2940900" cy="3042300"/>
            <a:chOff x="6938326" y="799351"/>
            <a:chExt cx="2205675" cy="2281725"/>
          </a:xfrm>
        </p:grpSpPr>
        <p:pic>
          <p:nvPicPr>
            <p:cNvPr id="1543" name="Google Shape;1543;p149"/>
            <p:cNvPicPr preferRelativeResize="0"/>
            <p:nvPr/>
          </p:nvPicPr>
          <p:blipFill rotWithShape="1">
            <a:blip r:embed="rId6">
              <a:alphaModFix/>
            </a:blip>
            <a:srcRect t="4315"/>
            <a:stretch/>
          </p:blipFill>
          <p:spPr>
            <a:xfrm>
              <a:off x="6938326" y="799351"/>
              <a:ext cx="2205675" cy="2281725"/>
            </a:xfrm>
            <a:prstGeom prst="rect">
              <a:avLst/>
            </a:prstGeom>
            <a:noFill/>
            <a:ln>
              <a:noFill/>
            </a:ln>
          </p:spPr>
        </p:pic>
        <p:sp>
          <p:nvSpPr>
            <p:cNvPr id="1544" name="Google Shape;1544;p149"/>
            <p:cNvSpPr txBox="1"/>
            <p:nvPr/>
          </p:nvSpPr>
          <p:spPr>
            <a:xfrm>
              <a:off x="7410889" y="2391815"/>
              <a:ext cx="1203900" cy="121283"/>
            </a:xfrm>
            <a:prstGeom prst="rect">
              <a:avLst/>
            </a:prstGeom>
            <a:solidFill>
              <a:schemeClr val="lt1"/>
            </a:solidFill>
            <a:ln>
              <a:noFill/>
            </a:ln>
          </p:spPr>
          <p:txBody>
            <a:bodyPr spcFirstLastPara="1" wrap="square" lIns="0" tIns="0" rIns="0" bIns="0" anchor="t" anchorCtr="0">
              <a:spAutoFit/>
            </a:bodyPr>
            <a:lstStyle/>
            <a:p>
              <a:pPr>
                <a:buSzPts val="788"/>
              </a:pPr>
              <a:r>
                <a:rPr lang="en-US" sz="1051">
                  <a:latin typeface="Calibri"/>
                  <a:ea typeface="Calibri"/>
                  <a:cs typeface="Calibri"/>
                  <a:sym typeface="Calibri"/>
                </a:rPr>
                <a:t>West-WRF 200-member Ens</a:t>
              </a:r>
              <a:endParaRPr sz="1051" i="1">
                <a:latin typeface="Calibri"/>
                <a:ea typeface="Calibri"/>
                <a:cs typeface="Calibri"/>
                <a:sym typeface="Calibri"/>
              </a:endParaRPr>
            </a:p>
          </p:txBody>
        </p:sp>
        <p:sp>
          <p:nvSpPr>
            <p:cNvPr id="1545" name="Google Shape;1545;p149"/>
            <p:cNvSpPr txBox="1"/>
            <p:nvPr/>
          </p:nvSpPr>
          <p:spPr>
            <a:xfrm>
              <a:off x="7393665" y="2609455"/>
              <a:ext cx="1491000" cy="121283"/>
            </a:xfrm>
            <a:prstGeom prst="rect">
              <a:avLst/>
            </a:prstGeom>
            <a:solidFill>
              <a:schemeClr val="lt1"/>
            </a:solidFill>
            <a:ln>
              <a:noFill/>
            </a:ln>
          </p:spPr>
          <p:txBody>
            <a:bodyPr spcFirstLastPara="1" wrap="square" lIns="0" tIns="0" rIns="0" bIns="0" anchor="t" anchorCtr="0">
              <a:spAutoFit/>
            </a:bodyPr>
            <a:lstStyle/>
            <a:p>
              <a:pPr>
                <a:buSzPts val="788"/>
              </a:pPr>
              <a:r>
                <a:rPr lang="en-US" sz="1051">
                  <a:latin typeface="Calibri"/>
                  <a:ea typeface="Calibri"/>
                  <a:cs typeface="Calibri"/>
                  <a:sym typeface="Calibri"/>
                </a:rPr>
                <a:t>West-WRF 200-member Ens + DL</a:t>
              </a:r>
              <a:endParaRPr sz="1051" i="1">
                <a:latin typeface="Calibri"/>
                <a:ea typeface="Calibri"/>
                <a:cs typeface="Calibri"/>
                <a:sym typeface="Calibri"/>
              </a:endParaRPr>
            </a:p>
          </p:txBody>
        </p:sp>
      </p:grpSp>
      <p:pic>
        <p:nvPicPr>
          <p:cNvPr id="1546" name="Google Shape;1546;p149"/>
          <p:cNvPicPr preferRelativeResize="0"/>
          <p:nvPr/>
        </p:nvPicPr>
        <p:blipFill rotWithShape="1">
          <a:blip r:embed="rId5">
            <a:alphaModFix/>
          </a:blip>
          <a:srcRect l="77625" t="10944" r="7524" b="10259"/>
          <a:stretch/>
        </p:blipFill>
        <p:spPr>
          <a:xfrm>
            <a:off x="732" y="1261163"/>
            <a:ext cx="628656" cy="3335795"/>
          </a:xfrm>
          <a:prstGeom prst="rect">
            <a:avLst/>
          </a:prstGeom>
          <a:noFill/>
          <a:ln>
            <a:noFill/>
          </a:ln>
        </p:spPr>
      </p:pic>
      <p:sp>
        <p:nvSpPr>
          <p:cNvPr id="2" name="Google Shape;410;p50">
            <a:extLst>
              <a:ext uri="{FF2B5EF4-FFF2-40B4-BE49-F238E27FC236}">
                <a16:creationId xmlns:a16="http://schemas.microsoft.com/office/drawing/2014/main" id="{70A18EF5-AD0B-5118-1B26-DAA8C45113ED}"/>
              </a:ext>
            </a:extLst>
          </p:cNvPr>
          <p:cNvSpPr txBox="1"/>
          <p:nvPr/>
        </p:nvSpPr>
        <p:spPr>
          <a:xfrm>
            <a:off x="910340" y="5306447"/>
            <a:ext cx="10734300" cy="1308347"/>
          </a:xfrm>
          <a:prstGeom prst="rect">
            <a:avLst/>
          </a:prstGeom>
          <a:solidFill>
            <a:srgbClr val="FFF2CC"/>
          </a:solidFill>
          <a:ln>
            <a:solidFill>
              <a:schemeClr val="bg2"/>
            </a:solid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US" sz="1600" dirty="0"/>
              <a:t>Deep learning applied to West-WRF 200-member ensemble:</a:t>
            </a:r>
            <a:endParaRPr sz="1600" dirty="0"/>
          </a:p>
          <a:p>
            <a:pPr marL="457200" lvl="0" indent="-330200" algn="l" rtl="0">
              <a:lnSpc>
                <a:spcPct val="115000"/>
              </a:lnSpc>
              <a:spcBef>
                <a:spcPts val="0"/>
              </a:spcBef>
              <a:spcAft>
                <a:spcPts val="0"/>
              </a:spcAft>
              <a:buSzPts val="1600"/>
              <a:buChar char="●"/>
            </a:pPr>
            <a:r>
              <a:rPr lang="en-US" sz="1600" dirty="0"/>
              <a:t>Leverages the GEFS and the ECMWF to generate an improved prediction </a:t>
            </a:r>
            <a:endParaRPr sz="1600" dirty="0"/>
          </a:p>
          <a:p>
            <a:pPr marL="457200" lvl="0" indent="-330200" algn="l" rtl="0">
              <a:lnSpc>
                <a:spcPct val="115000"/>
              </a:lnSpc>
              <a:spcBef>
                <a:spcPts val="0"/>
              </a:spcBef>
              <a:spcAft>
                <a:spcPts val="0"/>
              </a:spcAft>
              <a:buSzPts val="1600"/>
              <a:buChar char="●"/>
            </a:pPr>
            <a:r>
              <a:rPr lang="en-US" sz="1600" dirty="0"/>
              <a:t>Can be generated with short training (only a few water years used in model training)</a:t>
            </a:r>
            <a:endParaRPr sz="1600" dirty="0"/>
          </a:p>
          <a:p>
            <a:pPr marL="457200" lvl="0" indent="-330200" algn="l" rtl="0">
              <a:lnSpc>
                <a:spcPct val="115000"/>
              </a:lnSpc>
              <a:spcBef>
                <a:spcPts val="0"/>
              </a:spcBef>
              <a:spcAft>
                <a:spcPts val="0"/>
              </a:spcAft>
              <a:buSzPts val="1600"/>
              <a:buChar char="●"/>
            </a:pPr>
            <a:r>
              <a:rPr lang="en-US" sz="1600" dirty="0"/>
              <a:t>Capable of maintaining the high probabilities while reducing the locational biases </a:t>
            </a:r>
            <a:endParaRPr sz="1600" dirty="0"/>
          </a:p>
        </p:txBody>
      </p:sp>
      <p:sp>
        <p:nvSpPr>
          <p:cNvPr id="1547" name="Google Shape;1547;p149"/>
          <p:cNvSpPr txBox="1"/>
          <p:nvPr/>
        </p:nvSpPr>
        <p:spPr>
          <a:xfrm>
            <a:off x="7949522" y="6187093"/>
            <a:ext cx="3566800" cy="348824"/>
          </a:xfrm>
          <a:prstGeom prst="rect">
            <a:avLst/>
          </a:prstGeom>
          <a:noFill/>
          <a:ln>
            <a:noFill/>
          </a:ln>
        </p:spPr>
        <p:txBody>
          <a:bodyPr spcFirstLastPara="1" wrap="square" lIns="121900" tIns="60933" rIns="121900" bIns="60933" anchor="t" anchorCtr="0">
            <a:spAutoFit/>
          </a:bodyPr>
          <a:lstStyle/>
          <a:p>
            <a:pPr algn="r">
              <a:buSzPts val="1100"/>
            </a:pPr>
            <a:r>
              <a:rPr lang="en-US" sz="1467" dirty="0" err="1"/>
              <a:t>Ghazvinian</a:t>
            </a:r>
            <a:r>
              <a:rPr lang="en-US" sz="1467" dirty="0"/>
              <a:t> et al., (2024)</a:t>
            </a:r>
            <a:endParaRPr sz="1467" dirty="0"/>
          </a:p>
        </p:txBody>
      </p:sp>
      <p:sp>
        <p:nvSpPr>
          <p:cNvPr id="3" name="Google Shape;408;p50">
            <a:extLst>
              <a:ext uri="{FF2B5EF4-FFF2-40B4-BE49-F238E27FC236}">
                <a16:creationId xmlns:a16="http://schemas.microsoft.com/office/drawing/2014/main" id="{1768A435-E2E8-7C2C-7E38-78FFDF611E9A}"/>
              </a:ext>
            </a:extLst>
          </p:cNvPr>
          <p:cNvSpPr txBox="1"/>
          <p:nvPr/>
        </p:nvSpPr>
        <p:spPr>
          <a:xfrm>
            <a:off x="25" y="18288"/>
            <a:ext cx="12192000" cy="704088"/>
          </a:xfrm>
          <a:prstGeom prst="rect">
            <a:avLst/>
          </a:prstGeom>
          <a:solidFill>
            <a:srgbClr val="006C92"/>
          </a:solidFill>
          <a:ln>
            <a:noFill/>
          </a:ln>
        </p:spPr>
        <p:txBody>
          <a:bodyPr spcFirstLastPara="1" wrap="square" lIns="457200" tIns="0" rIns="0" bIns="0" anchor="ctr" anchorCtr="0">
            <a:noAutofit/>
          </a:bodyPr>
          <a:lstStyle/>
          <a:p>
            <a:pPr marL="76200" lvl="0" rtl="0">
              <a:lnSpc>
                <a:spcPct val="88636"/>
              </a:lnSpc>
              <a:spcBef>
                <a:spcPts val="0"/>
              </a:spcBef>
              <a:spcAft>
                <a:spcPts val="0"/>
              </a:spcAft>
              <a:buClr>
                <a:srgbClr val="FFFFFF"/>
              </a:buClr>
              <a:buSzPts val="2400"/>
            </a:pPr>
            <a:r>
              <a:rPr lang="en-US" sz="2200" b="1" dirty="0">
                <a:solidFill>
                  <a:srgbClr val="FFFFFF"/>
                </a:solidFill>
              </a:rPr>
              <a:t>HIGHLIGHT #3: POSTPROCESSING WEST-WRF 200-MEM ENS FOR PRECIPITATION</a:t>
            </a:r>
          </a:p>
        </p:txBody>
      </p:sp>
      <p:sp>
        <p:nvSpPr>
          <p:cNvPr id="4" name="TextBox 3">
            <a:extLst>
              <a:ext uri="{FF2B5EF4-FFF2-40B4-BE49-F238E27FC236}">
                <a16:creationId xmlns:a16="http://schemas.microsoft.com/office/drawing/2014/main" id="{DBEC71D9-9512-D3BA-18C4-C5D2ADBB4777}"/>
              </a:ext>
            </a:extLst>
          </p:cNvPr>
          <p:cNvSpPr txBox="1"/>
          <p:nvPr/>
        </p:nvSpPr>
        <p:spPr>
          <a:xfrm>
            <a:off x="11713029" y="6550223"/>
            <a:ext cx="478971" cy="307777"/>
          </a:xfrm>
          <a:prstGeom prst="rect">
            <a:avLst/>
          </a:prstGeom>
          <a:solidFill>
            <a:schemeClr val="tx2">
              <a:lumMod val="85000"/>
            </a:schemeClr>
          </a:solidFill>
        </p:spPr>
        <p:txBody>
          <a:bodyPr wrap="square" rtlCol="0">
            <a:spAutoFit/>
          </a:bodyPr>
          <a:lstStyle/>
          <a:p>
            <a:r>
              <a:rPr lang="en-US" dirty="0"/>
              <a:t># 7</a:t>
            </a:r>
          </a:p>
        </p:txBody>
      </p:sp>
      <p:sp>
        <p:nvSpPr>
          <p:cNvPr id="5" name="Google Shape;410;p50">
            <a:extLst>
              <a:ext uri="{FF2B5EF4-FFF2-40B4-BE49-F238E27FC236}">
                <a16:creationId xmlns:a16="http://schemas.microsoft.com/office/drawing/2014/main" id="{30B72000-53BE-8558-C9EC-B7B17D484B85}"/>
              </a:ext>
            </a:extLst>
          </p:cNvPr>
          <p:cNvSpPr txBox="1"/>
          <p:nvPr/>
        </p:nvSpPr>
        <p:spPr>
          <a:xfrm>
            <a:off x="926382" y="4762120"/>
            <a:ext cx="10734300" cy="461624"/>
          </a:xfrm>
          <a:prstGeom prst="rect">
            <a:avLst/>
          </a:prstGeom>
          <a:solidFill>
            <a:schemeClr val="accent6">
              <a:lumMod val="20000"/>
              <a:lumOff val="80000"/>
            </a:schemeClr>
          </a:solidFill>
          <a:ln>
            <a:solidFill>
              <a:schemeClr val="accent6">
                <a:lumMod val="20000"/>
                <a:lumOff val="80000"/>
              </a:schemeClr>
            </a:solid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US" sz="1800" b="1" dirty="0"/>
              <a:t>Key takeaway</a:t>
            </a:r>
            <a:r>
              <a:rPr lang="en-US" sz="1800" dirty="0"/>
              <a:t>: 10-15% QPF skill improvement with CW3E 200-member ensemble + Deep Learning</a:t>
            </a:r>
            <a:endParaRPr sz="18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dissolv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775"/>
        <p:cNvGrpSpPr/>
        <p:nvPr/>
      </p:nvGrpSpPr>
      <p:grpSpPr>
        <a:xfrm>
          <a:off x="0" y="0"/>
          <a:ext cx="0" cy="0"/>
          <a:chOff x="0" y="0"/>
          <a:chExt cx="0" cy="0"/>
        </a:xfrm>
      </p:grpSpPr>
      <p:sp>
        <p:nvSpPr>
          <p:cNvPr id="34" name="Google Shape;100;p14">
            <a:extLst>
              <a:ext uri="{FF2B5EF4-FFF2-40B4-BE49-F238E27FC236}">
                <a16:creationId xmlns:a16="http://schemas.microsoft.com/office/drawing/2014/main" id="{674CF847-FB72-DD7F-336B-61468BC247A3}"/>
              </a:ext>
            </a:extLst>
          </p:cNvPr>
          <p:cNvSpPr txBox="1"/>
          <p:nvPr/>
        </p:nvSpPr>
        <p:spPr>
          <a:xfrm>
            <a:off x="363851" y="1091317"/>
            <a:ext cx="3709431" cy="451287"/>
          </a:xfrm>
          <a:prstGeom prst="rect">
            <a:avLst/>
          </a:prstGeom>
          <a:noFill/>
          <a:ln>
            <a:noFill/>
          </a:ln>
        </p:spPr>
        <p:txBody>
          <a:bodyPr spcFirstLastPara="1" wrap="square" lIns="121900" tIns="60933" rIns="121900" bIns="60933" anchor="t" anchorCtr="0">
            <a:spAutoFit/>
          </a:bodyPr>
          <a:lstStyle/>
          <a:p>
            <a:pPr algn="ctr"/>
            <a:r>
              <a:rPr lang="en-US" sz="2133" b="1" dirty="0">
                <a:solidFill>
                  <a:srgbClr val="FF0000"/>
                </a:solidFill>
                <a:latin typeface="Calibri"/>
                <a:ea typeface="Calibri"/>
                <a:cs typeface="Calibri"/>
                <a:sym typeface="Calibri"/>
              </a:rPr>
              <a:t>Predictive skill of ensemble</a:t>
            </a:r>
            <a:endParaRPr sz="2400" dirty="0"/>
          </a:p>
        </p:txBody>
      </p:sp>
      <p:sp>
        <p:nvSpPr>
          <p:cNvPr id="35" name="Google Shape;101;p14">
            <a:extLst>
              <a:ext uri="{FF2B5EF4-FFF2-40B4-BE49-F238E27FC236}">
                <a16:creationId xmlns:a16="http://schemas.microsoft.com/office/drawing/2014/main" id="{72A0CF4D-B403-2CAE-DE22-E6849848AE3E}"/>
              </a:ext>
            </a:extLst>
          </p:cNvPr>
          <p:cNvSpPr txBox="1"/>
          <p:nvPr/>
        </p:nvSpPr>
        <p:spPr>
          <a:xfrm>
            <a:off x="4825872" y="1075916"/>
            <a:ext cx="7366129" cy="451287"/>
          </a:xfrm>
          <a:prstGeom prst="rect">
            <a:avLst/>
          </a:prstGeom>
          <a:noFill/>
          <a:ln>
            <a:noFill/>
          </a:ln>
        </p:spPr>
        <p:txBody>
          <a:bodyPr spcFirstLastPara="1" wrap="square" lIns="121900" tIns="60933" rIns="121900" bIns="60933" anchor="t" anchorCtr="0">
            <a:spAutoFit/>
          </a:bodyPr>
          <a:lstStyle/>
          <a:p>
            <a:r>
              <a:rPr lang="en-US" sz="2133" b="1" dirty="0">
                <a:solidFill>
                  <a:srgbClr val="FF0000"/>
                </a:solidFill>
                <a:latin typeface="Calibri"/>
                <a:ea typeface="Calibri"/>
                <a:cs typeface="Calibri"/>
                <a:sym typeface="Calibri"/>
              </a:rPr>
              <a:t>Predictive skill for precipitation exceeding specific thresholds</a:t>
            </a:r>
            <a:endParaRPr sz="2400" dirty="0"/>
          </a:p>
        </p:txBody>
      </p:sp>
      <p:pic>
        <p:nvPicPr>
          <p:cNvPr id="42" name="Picture 41" descr="Chart, line chart&#10;&#10;Description automatically generated">
            <a:extLst>
              <a:ext uri="{FF2B5EF4-FFF2-40B4-BE49-F238E27FC236}">
                <a16:creationId xmlns:a16="http://schemas.microsoft.com/office/drawing/2014/main" id="{2DC60F26-7A08-9182-B244-83979B11EA58}"/>
              </a:ext>
            </a:extLst>
          </p:cNvPr>
          <p:cNvPicPr>
            <a:picLocks noChangeAspect="1"/>
          </p:cNvPicPr>
          <p:nvPr/>
        </p:nvPicPr>
        <p:blipFill>
          <a:blip r:embed="rId3"/>
          <a:stretch>
            <a:fillRect/>
          </a:stretch>
        </p:blipFill>
        <p:spPr>
          <a:xfrm>
            <a:off x="310744" y="1492640"/>
            <a:ext cx="3815645" cy="3657600"/>
          </a:xfrm>
          <a:prstGeom prst="rect">
            <a:avLst/>
          </a:prstGeom>
        </p:spPr>
      </p:pic>
      <p:pic>
        <p:nvPicPr>
          <p:cNvPr id="44" name="Picture 43" descr="Chart, line chart&#10;&#10;Description automatically generated">
            <a:extLst>
              <a:ext uri="{FF2B5EF4-FFF2-40B4-BE49-F238E27FC236}">
                <a16:creationId xmlns:a16="http://schemas.microsoft.com/office/drawing/2014/main" id="{140DB711-E66A-029A-0B2D-67C48A3FCD0F}"/>
              </a:ext>
            </a:extLst>
          </p:cNvPr>
          <p:cNvPicPr>
            <a:picLocks noChangeAspect="1"/>
          </p:cNvPicPr>
          <p:nvPr/>
        </p:nvPicPr>
        <p:blipFill>
          <a:blip r:embed="rId4"/>
          <a:stretch>
            <a:fillRect/>
          </a:stretch>
        </p:blipFill>
        <p:spPr>
          <a:xfrm>
            <a:off x="4511750" y="1504532"/>
            <a:ext cx="3815644" cy="3657600"/>
          </a:xfrm>
          <a:prstGeom prst="rect">
            <a:avLst/>
          </a:prstGeom>
        </p:spPr>
      </p:pic>
      <p:pic>
        <p:nvPicPr>
          <p:cNvPr id="46" name="Picture 45" descr="Chart, line chart&#10;&#10;Description automatically generated">
            <a:extLst>
              <a:ext uri="{FF2B5EF4-FFF2-40B4-BE49-F238E27FC236}">
                <a16:creationId xmlns:a16="http://schemas.microsoft.com/office/drawing/2014/main" id="{4763B1D0-BC9F-AE4D-5761-D7D41EBFF07A}"/>
              </a:ext>
            </a:extLst>
          </p:cNvPr>
          <p:cNvPicPr>
            <a:picLocks noChangeAspect="1"/>
          </p:cNvPicPr>
          <p:nvPr/>
        </p:nvPicPr>
        <p:blipFill>
          <a:blip r:embed="rId5"/>
          <a:stretch>
            <a:fillRect/>
          </a:stretch>
        </p:blipFill>
        <p:spPr>
          <a:xfrm>
            <a:off x="8327394" y="1481796"/>
            <a:ext cx="3815644" cy="3657600"/>
          </a:xfrm>
          <a:prstGeom prst="rect">
            <a:avLst/>
          </a:prstGeom>
        </p:spPr>
      </p:pic>
      <p:sp>
        <p:nvSpPr>
          <p:cNvPr id="49" name="TextBox 48">
            <a:extLst>
              <a:ext uri="{FF2B5EF4-FFF2-40B4-BE49-F238E27FC236}">
                <a16:creationId xmlns:a16="http://schemas.microsoft.com/office/drawing/2014/main" id="{DE4AF6FF-CEBB-419F-D195-B6B6C83BC489}"/>
              </a:ext>
            </a:extLst>
          </p:cNvPr>
          <p:cNvSpPr txBox="1"/>
          <p:nvPr/>
        </p:nvSpPr>
        <p:spPr>
          <a:xfrm>
            <a:off x="791853" y="1951379"/>
            <a:ext cx="2953732" cy="297454"/>
          </a:xfrm>
          <a:prstGeom prst="rect">
            <a:avLst/>
          </a:prstGeom>
          <a:noFill/>
        </p:spPr>
        <p:txBody>
          <a:bodyPr wrap="square">
            <a:spAutoFit/>
          </a:bodyPr>
          <a:lstStyle/>
          <a:p>
            <a:pPr algn="ctr"/>
            <a:r>
              <a:rPr lang="en-US" sz="1333" b="1" dirty="0">
                <a:latin typeface="Calibri"/>
                <a:ea typeface="Calibri"/>
                <a:cs typeface="Calibri"/>
                <a:sym typeface="Calibri"/>
              </a:rPr>
              <a:t>(the higher the better)</a:t>
            </a:r>
          </a:p>
        </p:txBody>
      </p:sp>
      <p:sp>
        <p:nvSpPr>
          <p:cNvPr id="50" name="TextBox 49">
            <a:extLst>
              <a:ext uri="{FF2B5EF4-FFF2-40B4-BE49-F238E27FC236}">
                <a16:creationId xmlns:a16="http://schemas.microsoft.com/office/drawing/2014/main" id="{01650304-3663-4B60-56D3-B5541B76DA0C}"/>
              </a:ext>
            </a:extLst>
          </p:cNvPr>
          <p:cNvSpPr txBox="1"/>
          <p:nvPr/>
        </p:nvSpPr>
        <p:spPr>
          <a:xfrm>
            <a:off x="4989273" y="1951379"/>
            <a:ext cx="2953732" cy="297454"/>
          </a:xfrm>
          <a:prstGeom prst="rect">
            <a:avLst/>
          </a:prstGeom>
          <a:noFill/>
        </p:spPr>
        <p:txBody>
          <a:bodyPr wrap="square">
            <a:spAutoFit/>
          </a:bodyPr>
          <a:lstStyle/>
          <a:p>
            <a:pPr algn="ctr"/>
            <a:r>
              <a:rPr lang="en-US" sz="1333" b="1" dirty="0">
                <a:latin typeface="Calibri"/>
                <a:ea typeface="Calibri"/>
                <a:cs typeface="Calibri"/>
                <a:sym typeface="Calibri"/>
              </a:rPr>
              <a:t>(the higher the better)</a:t>
            </a:r>
          </a:p>
        </p:txBody>
      </p:sp>
      <p:sp>
        <p:nvSpPr>
          <p:cNvPr id="51" name="TextBox 50">
            <a:extLst>
              <a:ext uri="{FF2B5EF4-FFF2-40B4-BE49-F238E27FC236}">
                <a16:creationId xmlns:a16="http://schemas.microsoft.com/office/drawing/2014/main" id="{676C9DC1-0326-952A-A24A-B9F6B7A106DA}"/>
              </a:ext>
            </a:extLst>
          </p:cNvPr>
          <p:cNvSpPr txBox="1"/>
          <p:nvPr/>
        </p:nvSpPr>
        <p:spPr>
          <a:xfrm>
            <a:off x="8811625" y="1923107"/>
            <a:ext cx="2953732" cy="297454"/>
          </a:xfrm>
          <a:prstGeom prst="rect">
            <a:avLst/>
          </a:prstGeom>
          <a:noFill/>
        </p:spPr>
        <p:txBody>
          <a:bodyPr wrap="square">
            <a:spAutoFit/>
          </a:bodyPr>
          <a:lstStyle/>
          <a:p>
            <a:pPr algn="ctr"/>
            <a:r>
              <a:rPr lang="en-US" sz="1333" b="1" dirty="0">
                <a:latin typeface="Calibri"/>
                <a:ea typeface="Calibri"/>
                <a:cs typeface="Calibri"/>
                <a:sym typeface="Calibri"/>
              </a:rPr>
              <a:t>(the higher the better)</a:t>
            </a:r>
          </a:p>
        </p:txBody>
      </p:sp>
      <p:sp>
        <p:nvSpPr>
          <p:cNvPr id="3" name="Google Shape;430;p52">
            <a:extLst>
              <a:ext uri="{FF2B5EF4-FFF2-40B4-BE49-F238E27FC236}">
                <a16:creationId xmlns:a16="http://schemas.microsoft.com/office/drawing/2014/main" id="{3B0B7607-0B73-9AEC-60F6-8B652EAB0287}"/>
              </a:ext>
            </a:extLst>
          </p:cNvPr>
          <p:cNvSpPr txBox="1"/>
          <p:nvPr/>
        </p:nvSpPr>
        <p:spPr>
          <a:xfrm>
            <a:off x="25" y="18288"/>
            <a:ext cx="12192000" cy="704088"/>
          </a:xfrm>
          <a:prstGeom prst="rect">
            <a:avLst/>
          </a:prstGeom>
          <a:solidFill>
            <a:srgbClr val="006C92"/>
          </a:solidFill>
          <a:ln>
            <a:noFill/>
          </a:ln>
        </p:spPr>
        <p:txBody>
          <a:bodyPr spcFirstLastPara="1" wrap="square" lIns="457200" tIns="0" rIns="0" bIns="0" anchor="ctr" anchorCtr="0">
            <a:noAutofit/>
          </a:bodyPr>
          <a:lstStyle/>
          <a:p>
            <a:pPr marL="0" lvl="0" indent="0" algn="l" rtl="0">
              <a:lnSpc>
                <a:spcPct val="88636"/>
              </a:lnSpc>
              <a:spcBef>
                <a:spcPts val="0"/>
              </a:spcBef>
              <a:spcAft>
                <a:spcPts val="0"/>
              </a:spcAft>
              <a:buNone/>
            </a:pPr>
            <a:r>
              <a:rPr lang="en-US" sz="2200" b="1" dirty="0">
                <a:solidFill>
                  <a:srgbClr val="FFFFFF"/>
                </a:solidFill>
              </a:rPr>
              <a:t>HIGHLIGHT #3: WEST-WRF 200-MEMBER ENSEMBLE + DEEP LEARNING: </a:t>
            </a:r>
            <a:endParaRPr sz="2200" b="1" dirty="0">
              <a:solidFill>
                <a:srgbClr val="FFFFFF"/>
              </a:solidFill>
            </a:endParaRPr>
          </a:p>
          <a:p>
            <a:pPr marL="0" lvl="0" indent="0" algn="l" rtl="0">
              <a:lnSpc>
                <a:spcPct val="88636"/>
              </a:lnSpc>
              <a:spcBef>
                <a:spcPts val="0"/>
              </a:spcBef>
              <a:spcAft>
                <a:spcPts val="0"/>
              </a:spcAft>
              <a:buNone/>
            </a:pPr>
            <a:r>
              <a:rPr lang="en-US" sz="2100" dirty="0">
                <a:solidFill>
                  <a:srgbClr val="FFFFFF"/>
                </a:solidFill>
              </a:rPr>
              <a:t>PERFORMANCE FOR 25 DEC 2022 - 18 JAN 2023 FOR FAMILY OF 9 ARs (CALIFORNIA)</a:t>
            </a:r>
            <a:endParaRPr sz="2100" dirty="0">
              <a:solidFill>
                <a:srgbClr val="FFFFFF"/>
              </a:solidFill>
            </a:endParaRPr>
          </a:p>
        </p:txBody>
      </p:sp>
      <p:sp>
        <p:nvSpPr>
          <p:cNvPr id="5" name="Google Shape;410;p50">
            <a:extLst>
              <a:ext uri="{FF2B5EF4-FFF2-40B4-BE49-F238E27FC236}">
                <a16:creationId xmlns:a16="http://schemas.microsoft.com/office/drawing/2014/main" id="{EDC1FB44-1B8D-8B0E-94CE-EB8F047C8033}"/>
              </a:ext>
            </a:extLst>
          </p:cNvPr>
          <p:cNvSpPr txBox="1"/>
          <p:nvPr/>
        </p:nvSpPr>
        <p:spPr>
          <a:xfrm>
            <a:off x="1942213" y="5362104"/>
            <a:ext cx="8459976" cy="866927"/>
          </a:xfrm>
          <a:prstGeom prst="rect">
            <a:avLst/>
          </a:prstGeom>
          <a:solidFill>
            <a:schemeClr val="accent6">
              <a:lumMod val="20000"/>
              <a:lumOff val="80000"/>
            </a:schemeClr>
          </a:solidFill>
          <a:ln>
            <a:solidFill>
              <a:schemeClr val="accent6">
                <a:lumMod val="20000"/>
                <a:lumOff val="80000"/>
              </a:schemeClr>
            </a:solidFill>
          </a:ln>
        </p:spPr>
        <p:txBody>
          <a:bodyPr spcFirstLastPara="1" wrap="square" lIns="91425" tIns="91425" rIns="91425" bIns="91425" anchor="t" anchorCtr="0">
            <a:noAutofit/>
          </a:bodyPr>
          <a:lstStyle/>
          <a:p>
            <a:pPr marL="0" lvl="0" indent="0" algn="ctr" rtl="0">
              <a:lnSpc>
                <a:spcPct val="115000"/>
              </a:lnSpc>
              <a:spcBef>
                <a:spcPts val="0"/>
              </a:spcBef>
              <a:spcAft>
                <a:spcPts val="0"/>
              </a:spcAft>
              <a:buNone/>
            </a:pPr>
            <a:r>
              <a:rPr lang="en-US" sz="1800" b="1" dirty="0"/>
              <a:t>Key takeaway</a:t>
            </a:r>
            <a:r>
              <a:rPr lang="en-US" sz="1800" dirty="0"/>
              <a:t>: 3-day lead forecast skill from West-WRF+DL as good as 1-day lead forecast skill from ECMWF Ensemble/GEFS</a:t>
            </a:r>
            <a:endParaRPr sz="1800" dirty="0"/>
          </a:p>
        </p:txBody>
      </p:sp>
      <p:sp>
        <p:nvSpPr>
          <p:cNvPr id="6" name="TextBox 5">
            <a:extLst>
              <a:ext uri="{FF2B5EF4-FFF2-40B4-BE49-F238E27FC236}">
                <a16:creationId xmlns:a16="http://schemas.microsoft.com/office/drawing/2014/main" id="{DFFA329E-63FD-67BE-30F1-EFCBA3373DAF}"/>
              </a:ext>
            </a:extLst>
          </p:cNvPr>
          <p:cNvSpPr txBox="1"/>
          <p:nvPr/>
        </p:nvSpPr>
        <p:spPr>
          <a:xfrm>
            <a:off x="11713029" y="6550223"/>
            <a:ext cx="478971" cy="307777"/>
          </a:xfrm>
          <a:prstGeom prst="rect">
            <a:avLst/>
          </a:prstGeom>
          <a:solidFill>
            <a:schemeClr val="tx2">
              <a:lumMod val="85000"/>
            </a:schemeClr>
          </a:solidFill>
        </p:spPr>
        <p:txBody>
          <a:bodyPr wrap="square" rtlCol="0">
            <a:spAutoFit/>
          </a:bodyPr>
          <a:lstStyle/>
          <a:p>
            <a:r>
              <a:rPr lang="en-US" dirty="0"/>
              <a:t># 8</a:t>
            </a:r>
          </a:p>
        </p:txBody>
      </p:sp>
      <p:sp>
        <p:nvSpPr>
          <p:cNvPr id="7" name="Google Shape;1547;p149">
            <a:extLst>
              <a:ext uri="{FF2B5EF4-FFF2-40B4-BE49-F238E27FC236}">
                <a16:creationId xmlns:a16="http://schemas.microsoft.com/office/drawing/2014/main" id="{DA1C2118-79B6-9A88-64F7-281BCBDC7318}"/>
              </a:ext>
            </a:extLst>
          </p:cNvPr>
          <p:cNvSpPr txBox="1"/>
          <p:nvPr/>
        </p:nvSpPr>
        <p:spPr>
          <a:xfrm>
            <a:off x="7905455" y="6375811"/>
            <a:ext cx="3566800" cy="348824"/>
          </a:xfrm>
          <a:prstGeom prst="rect">
            <a:avLst/>
          </a:prstGeom>
          <a:noFill/>
          <a:ln>
            <a:noFill/>
          </a:ln>
        </p:spPr>
        <p:txBody>
          <a:bodyPr spcFirstLastPara="1" wrap="square" lIns="121900" tIns="60933" rIns="121900" bIns="60933" anchor="t" anchorCtr="0">
            <a:spAutoFit/>
          </a:bodyPr>
          <a:lstStyle/>
          <a:p>
            <a:pPr algn="r">
              <a:buSzPts val="1100"/>
            </a:pPr>
            <a:r>
              <a:rPr lang="en-US" sz="1467" dirty="0" err="1"/>
              <a:t>Ghazvinian</a:t>
            </a:r>
            <a:r>
              <a:rPr lang="en-US" sz="1467" dirty="0"/>
              <a:t> et al., (2024)</a:t>
            </a:r>
            <a:endParaRPr sz="1467" dirty="0"/>
          </a:p>
        </p:txBody>
      </p:sp>
    </p:spTree>
    <p:extLst>
      <p:ext uri="{BB962C8B-B14F-4D97-AF65-F5344CB8AC3E}">
        <p14:creationId xmlns:p14="http://schemas.microsoft.com/office/powerpoint/2010/main" val="22824929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dissolve">
                                      <p:cBhvr>
                                        <p:cTn id="7" dur="500"/>
                                        <p:tgtEl>
                                          <p:spTgt spid="35"/>
                                        </p:tgtEl>
                                      </p:cBhvr>
                                    </p:animEffect>
                                  </p:childTnLst>
                                </p:cTn>
                              </p:par>
                              <p:par>
                                <p:cTn id="8" presetID="9" presetClass="entr" presetSubtype="0" fill="hold" nodeType="withEffect">
                                  <p:stCondLst>
                                    <p:cond delay="0"/>
                                  </p:stCondLst>
                                  <p:childTnLst>
                                    <p:set>
                                      <p:cBhvr>
                                        <p:cTn id="9" dur="1" fill="hold">
                                          <p:stCondLst>
                                            <p:cond delay="0"/>
                                          </p:stCondLst>
                                        </p:cTn>
                                        <p:tgtEl>
                                          <p:spTgt spid="44"/>
                                        </p:tgtEl>
                                        <p:attrNameLst>
                                          <p:attrName>style.visibility</p:attrName>
                                        </p:attrNameLst>
                                      </p:cBhvr>
                                      <p:to>
                                        <p:strVal val="visible"/>
                                      </p:to>
                                    </p:set>
                                    <p:animEffect transition="in" filter="dissolve">
                                      <p:cBhvr>
                                        <p:cTn id="10" dur="500"/>
                                        <p:tgtEl>
                                          <p:spTgt spid="44"/>
                                        </p:tgtEl>
                                      </p:cBhvr>
                                    </p:animEffect>
                                  </p:childTnLst>
                                </p:cTn>
                              </p:par>
                              <p:par>
                                <p:cTn id="11" presetID="9" presetClass="entr" presetSubtype="0" fill="hold" grpId="0" nodeType="withEffect">
                                  <p:stCondLst>
                                    <p:cond delay="0"/>
                                  </p:stCondLst>
                                  <p:childTnLst>
                                    <p:set>
                                      <p:cBhvr>
                                        <p:cTn id="12" dur="1" fill="hold">
                                          <p:stCondLst>
                                            <p:cond delay="0"/>
                                          </p:stCondLst>
                                        </p:cTn>
                                        <p:tgtEl>
                                          <p:spTgt spid="50"/>
                                        </p:tgtEl>
                                        <p:attrNameLst>
                                          <p:attrName>style.visibility</p:attrName>
                                        </p:attrNameLst>
                                      </p:cBhvr>
                                      <p:to>
                                        <p:strVal val="visible"/>
                                      </p:to>
                                    </p:set>
                                    <p:animEffect transition="in" filter="dissolve">
                                      <p:cBhvr>
                                        <p:cTn id="13" dur="500"/>
                                        <p:tgtEl>
                                          <p:spTgt spid="50"/>
                                        </p:tgtEl>
                                      </p:cBhvr>
                                    </p:animEffect>
                                  </p:childTnLst>
                                </p:cTn>
                              </p:par>
                              <p:par>
                                <p:cTn id="14" presetID="9" presetClass="entr" presetSubtype="0" fill="hold" nodeType="withEffect">
                                  <p:stCondLst>
                                    <p:cond delay="0"/>
                                  </p:stCondLst>
                                  <p:childTnLst>
                                    <p:set>
                                      <p:cBhvr>
                                        <p:cTn id="15" dur="1" fill="hold">
                                          <p:stCondLst>
                                            <p:cond delay="0"/>
                                          </p:stCondLst>
                                        </p:cTn>
                                        <p:tgtEl>
                                          <p:spTgt spid="46"/>
                                        </p:tgtEl>
                                        <p:attrNameLst>
                                          <p:attrName>style.visibility</p:attrName>
                                        </p:attrNameLst>
                                      </p:cBhvr>
                                      <p:to>
                                        <p:strVal val="visible"/>
                                      </p:to>
                                    </p:set>
                                    <p:animEffect transition="in" filter="dissolve">
                                      <p:cBhvr>
                                        <p:cTn id="16" dur="500"/>
                                        <p:tgtEl>
                                          <p:spTgt spid="46"/>
                                        </p:tgtEl>
                                      </p:cBhvr>
                                    </p:animEffect>
                                  </p:childTnLst>
                                </p:cTn>
                              </p:par>
                              <p:par>
                                <p:cTn id="17" presetID="9" presetClass="entr" presetSubtype="0" fill="hold" grpId="0" nodeType="withEffect">
                                  <p:stCondLst>
                                    <p:cond delay="0"/>
                                  </p:stCondLst>
                                  <p:childTnLst>
                                    <p:set>
                                      <p:cBhvr>
                                        <p:cTn id="18" dur="1" fill="hold">
                                          <p:stCondLst>
                                            <p:cond delay="0"/>
                                          </p:stCondLst>
                                        </p:cTn>
                                        <p:tgtEl>
                                          <p:spTgt spid="51"/>
                                        </p:tgtEl>
                                        <p:attrNameLst>
                                          <p:attrName>style.visibility</p:attrName>
                                        </p:attrNameLst>
                                      </p:cBhvr>
                                      <p:to>
                                        <p:strVal val="visible"/>
                                      </p:to>
                                    </p:set>
                                    <p:animEffect transition="in" filter="dissolve">
                                      <p:cBhvr>
                                        <p:cTn id="19" dur="500"/>
                                        <p:tgtEl>
                                          <p:spTgt spid="51"/>
                                        </p:tgtEl>
                                      </p:cBhvr>
                                    </p:animEffect>
                                  </p:childTnLst>
                                </p:cTn>
                              </p:par>
                            </p:childTnLst>
                          </p:cTn>
                        </p:par>
                      </p:childTnLst>
                    </p:cTn>
                  </p:par>
                  <p:par>
                    <p:cTn id="20" fill="hold">
                      <p:stCondLst>
                        <p:cond delay="indefinite"/>
                      </p:stCondLst>
                      <p:childTnLst>
                        <p:par>
                          <p:cTn id="21" fill="hold">
                            <p:stCondLst>
                              <p:cond delay="0"/>
                            </p:stCondLst>
                            <p:childTnLst>
                              <p:par>
                                <p:cTn id="22" presetID="9" presetClass="entr" presetSubtype="0" fill="hold" grpId="0" nodeType="click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dissolve">
                                      <p:cBhvr>
                                        <p:cTn id="24"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50" grpId="0"/>
      <p:bldP spid="51" grpId="0"/>
      <p:bldP spid="5"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503"/>
        <p:cNvGrpSpPr/>
        <p:nvPr/>
      </p:nvGrpSpPr>
      <p:grpSpPr>
        <a:xfrm>
          <a:off x="0" y="0"/>
          <a:ext cx="0" cy="0"/>
          <a:chOff x="0" y="0"/>
          <a:chExt cx="0" cy="0"/>
        </a:xfrm>
      </p:grpSpPr>
      <p:sp>
        <p:nvSpPr>
          <p:cNvPr id="504" name="Google Shape;504;p59"/>
          <p:cNvSpPr txBox="1"/>
          <p:nvPr/>
        </p:nvSpPr>
        <p:spPr>
          <a:xfrm>
            <a:off x="25" y="18288"/>
            <a:ext cx="12192000" cy="704088"/>
          </a:xfrm>
          <a:prstGeom prst="rect">
            <a:avLst/>
          </a:prstGeom>
          <a:solidFill>
            <a:srgbClr val="006C92"/>
          </a:solidFill>
          <a:ln>
            <a:noFill/>
          </a:ln>
        </p:spPr>
        <p:txBody>
          <a:bodyPr spcFirstLastPara="1" wrap="square" lIns="457200" tIns="0" rIns="0" bIns="0" anchor="ctr" anchorCtr="0">
            <a:noAutofit/>
          </a:bodyPr>
          <a:lstStyle/>
          <a:p>
            <a:pPr marL="0" lvl="0" indent="0" algn="l" rtl="0">
              <a:lnSpc>
                <a:spcPct val="88636"/>
              </a:lnSpc>
              <a:spcBef>
                <a:spcPts val="0"/>
              </a:spcBef>
              <a:spcAft>
                <a:spcPts val="0"/>
              </a:spcAft>
              <a:buNone/>
            </a:pPr>
            <a:r>
              <a:rPr lang="en-US" sz="2200" b="1" dirty="0">
                <a:solidFill>
                  <a:srgbClr val="FFFFFF"/>
                </a:solidFill>
              </a:rPr>
              <a:t>HIGHLIGHT #4: AI DATA-DRIVEN MODELS</a:t>
            </a:r>
            <a:endParaRPr sz="2200" b="1" dirty="0">
              <a:solidFill>
                <a:srgbClr val="FFFFFF"/>
              </a:solidFill>
            </a:endParaRPr>
          </a:p>
        </p:txBody>
      </p:sp>
      <p:pic>
        <p:nvPicPr>
          <p:cNvPr id="505" name="Google Shape;505;p59"/>
          <p:cNvPicPr preferRelativeResize="0"/>
          <p:nvPr/>
        </p:nvPicPr>
        <p:blipFill>
          <a:blip r:embed="rId3">
            <a:alphaModFix/>
          </a:blip>
          <a:stretch>
            <a:fillRect/>
          </a:stretch>
        </p:blipFill>
        <p:spPr>
          <a:xfrm>
            <a:off x="304825" y="826450"/>
            <a:ext cx="11588528" cy="3547872"/>
          </a:xfrm>
          <a:prstGeom prst="rect">
            <a:avLst/>
          </a:prstGeom>
          <a:noFill/>
          <a:ln>
            <a:noFill/>
          </a:ln>
        </p:spPr>
      </p:pic>
      <p:sp>
        <p:nvSpPr>
          <p:cNvPr id="506" name="Google Shape;506;p59"/>
          <p:cNvSpPr txBox="1"/>
          <p:nvPr/>
        </p:nvSpPr>
        <p:spPr>
          <a:xfrm>
            <a:off x="1030329" y="4520218"/>
            <a:ext cx="10682700" cy="1511332"/>
          </a:xfrm>
          <a:prstGeom prst="rect">
            <a:avLst/>
          </a:prstGeom>
          <a:solidFill>
            <a:schemeClr val="accent6">
              <a:lumMod val="20000"/>
              <a:lumOff val="80000"/>
            </a:schemeClr>
          </a:solidFill>
          <a:ln>
            <a:noFill/>
          </a:ln>
        </p:spPr>
        <p:txBody>
          <a:bodyPr spcFirstLastPara="1" wrap="square" lIns="91425" tIns="91425" rIns="91425" bIns="91425" anchor="t" anchorCtr="0">
            <a:noAutofit/>
          </a:bodyPr>
          <a:lstStyle/>
          <a:p>
            <a:pPr marL="127000" lvl="0" algn="l" rtl="0">
              <a:lnSpc>
                <a:spcPct val="115000"/>
              </a:lnSpc>
              <a:spcBef>
                <a:spcPts val="0"/>
              </a:spcBef>
              <a:spcAft>
                <a:spcPts val="300"/>
              </a:spcAft>
              <a:buSzPts val="1600"/>
            </a:pPr>
            <a:r>
              <a:rPr lang="en-US" sz="1700" b="1" u="sng" dirty="0"/>
              <a:t>Key Takeaways </a:t>
            </a:r>
            <a:r>
              <a:rPr lang="en-US" sz="1700" b="1" dirty="0"/>
              <a:t>:</a:t>
            </a:r>
          </a:p>
          <a:p>
            <a:pPr marL="457200" lvl="0" indent="-330200" algn="l" rtl="0">
              <a:lnSpc>
                <a:spcPct val="115000"/>
              </a:lnSpc>
              <a:spcBef>
                <a:spcPts val="0"/>
              </a:spcBef>
              <a:spcAft>
                <a:spcPts val="300"/>
              </a:spcAft>
              <a:buSzPts val="1600"/>
              <a:buChar char="●"/>
            </a:pPr>
            <a:r>
              <a:rPr lang="en-US" sz="1600" dirty="0"/>
              <a:t>Recently, AI-enabled weather models have emerged as a cost-effective option for meteorological forecasting</a:t>
            </a:r>
            <a:endParaRPr sz="1600" dirty="0"/>
          </a:p>
          <a:p>
            <a:pPr marL="457200" lvl="0" indent="-330200" algn="l" rtl="0">
              <a:lnSpc>
                <a:spcPct val="115000"/>
              </a:lnSpc>
              <a:spcBef>
                <a:spcPts val="0"/>
              </a:spcBef>
              <a:spcAft>
                <a:spcPts val="300"/>
              </a:spcAft>
              <a:buSzPts val="1600"/>
              <a:buChar char="●"/>
            </a:pPr>
            <a:r>
              <a:rPr lang="en-US" sz="1600" dirty="0"/>
              <a:t>Once trained, it takes seconds to minutes to produce a 4D, multivariate, 10-day global forecast </a:t>
            </a:r>
            <a:endParaRPr sz="1600" dirty="0"/>
          </a:p>
          <a:p>
            <a:pPr marL="457200" lvl="0" indent="-330200" algn="l" rtl="0">
              <a:lnSpc>
                <a:spcPct val="115000"/>
              </a:lnSpc>
              <a:spcBef>
                <a:spcPts val="0"/>
              </a:spcBef>
              <a:spcAft>
                <a:spcPts val="300"/>
              </a:spcAft>
              <a:buSzPts val="1600"/>
              <a:buChar char="●"/>
            </a:pPr>
            <a:r>
              <a:rPr lang="en-US" sz="1600" dirty="0"/>
              <a:t>Demonstrate similar performance to ECMWF’s IFS at weather time-scales (&lt; 7 days)</a:t>
            </a:r>
            <a:endParaRPr sz="1600" dirty="0"/>
          </a:p>
        </p:txBody>
      </p:sp>
      <p:sp>
        <p:nvSpPr>
          <p:cNvPr id="507" name="Google Shape;507;p59"/>
          <p:cNvSpPr txBox="1"/>
          <p:nvPr/>
        </p:nvSpPr>
        <p:spPr>
          <a:xfrm>
            <a:off x="6636089" y="6302497"/>
            <a:ext cx="4803000" cy="455400"/>
          </a:xfrm>
          <a:prstGeom prst="rect">
            <a:avLst/>
          </a:prstGeom>
          <a:noFill/>
          <a:ln>
            <a:noFill/>
          </a:ln>
        </p:spPr>
        <p:txBody>
          <a:bodyPr spcFirstLastPara="1" wrap="square" lIns="91425" tIns="91425" rIns="91425" bIns="91425" anchor="ctr" anchorCtr="0">
            <a:noAutofit/>
          </a:bodyPr>
          <a:lstStyle/>
          <a:p>
            <a:pPr marL="457200" lvl="0" indent="0" algn="r" rtl="0">
              <a:spcBef>
                <a:spcPts val="0"/>
              </a:spcBef>
              <a:spcAft>
                <a:spcPts val="0"/>
              </a:spcAft>
              <a:buNone/>
            </a:pPr>
            <a:r>
              <a:rPr lang="en-US" dirty="0" err="1"/>
              <a:t>Baño</a:t>
            </a:r>
            <a:r>
              <a:rPr lang="en-US" dirty="0"/>
              <a:t> Medina et al., (2025a)</a:t>
            </a:r>
            <a:endParaRPr dirty="0"/>
          </a:p>
        </p:txBody>
      </p:sp>
      <p:sp>
        <p:nvSpPr>
          <p:cNvPr id="2" name="TextBox 1">
            <a:extLst>
              <a:ext uri="{FF2B5EF4-FFF2-40B4-BE49-F238E27FC236}">
                <a16:creationId xmlns:a16="http://schemas.microsoft.com/office/drawing/2014/main" id="{E0BF7159-93F5-32CA-64D6-BA3210345582}"/>
              </a:ext>
            </a:extLst>
          </p:cNvPr>
          <p:cNvSpPr txBox="1"/>
          <p:nvPr/>
        </p:nvSpPr>
        <p:spPr>
          <a:xfrm>
            <a:off x="11713029" y="6550223"/>
            <a:ext cx="478971" cy="307777"/>
          </a:xfrm>
          <a:prstGeom prst="rect">
            <a:avLst/>
          </a:prstGeom>
          <a:solidFill>
            <a:schemeClr val="tx2">
              <a:lumMod val="85000"/>
            </a:schemeClr>
          </a:solidFill>
        </p:spPr>
        <p:txBody>
          <a:bodyPr wrap="square" rtlCol="0">
            <a:spAutoFit/>
          </a:bodyPr>
          <a:lstStyle/>
          <a:p>
            <a:r>
              <a:rPr lang="en-US" dirty="0"/>
              <a:t># 9</a:t>
            </a:r>
          </a:p>
        </p:txBody>
      </p:sp>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Content Slides">
  <a:themeElements>
    <a:clrScheme name="Custom 3">
      <a:dk1>
        <a:srgbClr val="464749"/>
      </a:dk1>
      <a:lt1>
        <a:srgbClr val="FFFFFF"/>
      </a:lt1>
      <a:dk2>
        <a:srgbClr val="101D3A"/>
      </a:dk2>
      <a:lt2>
        <a:srgbClr val="FFFFFF"/>
      </a:lt2>
      <a:accent1>
        <a:srgbClr val="006995"/>
      </a:accent1>
      <a:accent2>
        <a:srgbClr val="F3E500"/>
      </a:accent2>
      <a:accent3>
        <a:srgbClr val="182B48"/>
      </a:accent3>
      <a:accent4>
        <a:srgbClr val="B4B5BD"/>
      </a:accent4>
      <a:accent5>
        <a:srgbClr val="00C5D6"/>
      </a:accent5>
      <a:accent6>
        <a:srgbClr val="6D953A"/>
      </a:accent6>
      <a:hlink>
        <a:srgbClr val="006995"/>
      </a:hlink>
      <a:folHlink>
        <a:srgbClr val="00C5D6"/>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5A3D0FA3C9C8B840BD4719EDB774EA3E" ma:contentTypeVersion="16" ma:contentTypeDescription="Create a new document." ma:contentTypeScope="" ma:versionID="1f1c26727583353d1f25a3d31e0260fa">
  <xsd:schema xmlns:xsd="http://www.w3.org/2001/XMLSchema" xmlns:xs="http://www.w3.org/2001/XMLSchema" xmlns:p="http://schemas.microsoft.com/office/2006/metadata/properties" xmlns:ns2="35ab31d3-b8fd-4f92-89f3-03c1fb50a733" xmlns:ns3="594dbb9d-4ee2-4cc0-bb5b-217b547981ad" targetNamespace="http://schemas.microsoft.com/office/2006/metadata/properties" ma:root="true" ma:fieldsID="07bedb6e2584ae16e465a399ab99d8b5" ns2:_="" ns3:_="">
    <xsd:import namespace="35ab31d3-b8fd-4f92-89f3-03c1fb50a733"/>
    <xsd:import namespace="594dbb9d-4ee2-4cc0-bb5b-217b547981ad"/>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2:lcf76f155ced4ddcb4097134ff3c332f" minOccurs="0"/>
                <xsd:element ref="ns3:TaxCatchAll" minOccurs="0"/>
                <xsd:element ref="ns2:MediaServiceDateTaken" minOccurs="0"/>
                <xsd:element ref="ns2:MediaServiceOCR" minOccurs="0"/>
                <xsd:element ref="ns2:MediaServiceGenerationTime" minOccurs="0"/>
                <xsd:element ref="ns2:MediaServiceEventHashCode" minOccurs="0"/>
                <xsd:element ref="ns2:MediaLengthInSeconds" minOccurs="0"/>
                <xsd:element ref="ns3:SharedWithUsers" minOccurs="0"/>
                <xsd:element ref="ns3:SharedWithDetails" minOccurs="0"/>
                <xsd:element ref="ns2:MediaServiceLocation"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35ab31d3-b8fd-4f92-89f3-03c1fb50a733"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lcf76f155ced4ddcb4097134ff3c332f" ma:index="13" nillable="true" ma:taxonomy="true" ma:internalName="lcf76f155ced4ddcb4097134ff3c332f" ma:taxonomyFieldName="MediaServiceImageTags" ma:displayName="Image Tags" ma:readOnly="false" ma:fieldId="{5cf76f15-5ced-4ddc-b409-7134ff3c332f}" ma:taxonomyMulti="true" ma:sspId="e42dd458-7308-4bcd-84e5-5a32323ab0ea" ma:termSetId="09814cd3-568e-fe90-9814-8d621ff8fb84" ma:anchorId="fba54fb3-c3e1-fe81-a776-ca4b69148c4d" ma:open="true" ma:isKeyword="false">
      <xsd:complexType>
        <xsd:sequence>
          <xsd:element ref="pc:Terms" minOccurs="0" maxOccurs="1"/>
        </xsd:sequence>
      </xsd:complexType>
    </xsd:element>
    <xsd:element name="MediaServiceDateTaken" ma:index="15" nillable="true" ma:displayName="MediaServiceDateTaken" ma:hidden="true" ma:indexed="true" ma:internalName="MediaServiceDateTake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LengthInSeconds" ma:index="19" nillable="true" ma:displayName="MediaLengthInSeconds" ma:hidden="true" ma:internalName="MediaLengthInSeconds" ma:readOnly="true">
      <xsd:simpleType>
        <xsd:restriction base="dms:Unknown"/>
      </xsd:simpleType>
    </xsd:element>
    <xsd:element name="MediaServiceLocation" ma:index="22" nillable="true" ma:displayName="Location" ma:indexed="true" ma:internalName="MediaServiceLocation" ma:readOnly="true">
      <xsd:simpleType>
        <xsd:restriction base="dms:Text"/>
      </xsd:simpleType>
    </xsd:element>
    <xsd:element name="MediaServiceBillingMetadata" ma:index="23"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594dbb9d-4ee2-4cc0-bb5b-217b547981ad" elementFormDefault="qualified">
    <xsd:import namespace="http://schemas.microsoft.com/office/2006/documentManagement/types"/>
    <xsd:import namespace="http://schemas.microsoft.com/office/infopath/2007/PartnerControls"/>
    <xsd:element name="TaxCatchAll" ma:index="14" nillable="true" ma:displayName="Taxonomy Catch All Column" ma:hidden="true" ma:list="{6e866bf6-b640-4984-a738-718b31ca96a4}" ma:internalName="TaxCatchAll" ma:showField="CatchAllData" ma:web="594dbb9d-4ee2-4cc0-bb5b-217b547981ad">
      <xsd:complexType>
        <xsd:complexContent>
          <xsd:extension base="dms:MultiChoiceLookup">
            <xsd:sequence>
              <xsd:element name="Value" type="dms:Lookup" maxOccurs="unbounded" minOccurs="0" nillable="true"/>
            </xsd:sequence>
          </xsd:extension>
        </xsd:complexContent>
      </xsd:complexType>
    </xsd:element>
    <xsd:element name="SharedWithUsers" ma:index="2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35ab31d3-b8fd-4f92-89f3-03c1fb50a733">
      <Terms xmlns="http://schemas.microsoft.com/office/infopath/2007/PartnerControls"/>
    </lcf76f155ced4ddcb4097134ff3c332f>
    <TaxCatchAll xmlns="594dbb9d-4ee2-4cc0-bb5b-217b547981ad" xsi:nil="true"/>
  </documentManagement>
</p:properties>
</file>

<file path=customXml/itemProps1.xml><?xml version="1.0" encoding="utf-8"?>
<ds:datastoreItem xmlns:ds="http://schemas.openxmlformats.org/officeDocument/2006/customXml" ds:itemID="{6020069B-9CAE-487C-BF85-31C5DE94F26C}"/>
</file>

<file path=customXml/itemProps2.xml><?xml version="1.0" encoding="utf-8"?>
<ds:datastoreItem xmlns:ds="http://schemas.openxmlformats.org/officeDocument/2006/customXml" ds:itemID="{B332C9AF-4DEA-4B60-91EB-99E56BA51287}"/>
</file>

<file path=customXml/itemProps3.xml><?xml version="1.0" encoding="utf-8"?>
<ds:datastoreItem xmlns:ds="http://schemas.openxmlformats.org/officeDocument/2006/customXml" ds:itemID="{4D63D4D3-000A-4B82-9BCE-0C9ABBC97AAC}"/>
</file>

<file path=docProps/app.xml><?xml version="1.0" encoding="utf-8"?>
<Properties xmlns="http://schemas.openxmlformats.org/officeDocument/2006/extended-properties" xmlns:vt="http://schemas.openxmlformats.org/officeDocument/2006/docPropsVTypes">
  <TotalTime>444</TotalTime>
  <Words>1700</Words>
  <Application>Microsoft Macintosh PowerPoint</Application>
  <PresentationFormat>Widescreen</PresentationFormat>
  <Paragraphs>227</Paragraphs>
  <Slides>17</Slides>
  <Notes>13</Notes>
  <HiddenSlides>0</HiddenSlides>
  <MMClips>0</MMClips>
  <ScaleCrop>false</ScaleCrop>
  <HeadingPairs>
    <vt:vector size="6" baseType="variant">
      <vt:variant>
        <vt:lpstr>Fonts Used</vt:lpstr>
      </vt:variant>
      <vt:variant>
        <vt:i4>3</vt:i4>
      </vt:variant>
      <vt:variant>
        <vt:lpstr>Theme</vt:lpstr>
      </vt:variant>
      <vt:variant>
        <vt:i4>2</vt:i4>
      </vt:variant>
      <vt:variant>
        <vt:lpstr>Slide Titles</vt:lpstr>
      </vt:variant>
      <vt:variant>
        <vt:i4>17</vt:i4>
      </vt:variant>
    </vt:vector>
  </HeadingPairs>
  <TitlesOfParts>
    <vt:vector size="22" baseType="lpstr">
      <vt:lpstr>Arial</vt:lpstr>
      <vt:lpstr>Calibri</vt:lpstr>
      <vt:lpstr>Wingdings</vt:lpstr>
      <vt:lpstr>Office Theme</vt:lpstr>
      <vt:lpstr>Content Slides</vt:lpstr>
      <vt:lpstr>Advances in Machine Learning for Weather Forecasting</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PROGRESS OF AI WEATHER MODEL SKILL OVER TIME</vt:lpstr>
      <vt:lpstr>PowerPoint Presentation</vt:lpstr>
      <vt:lpstr>PowerPoint Presentation</vt:lpstr>
      <vt:lpstr>PowerPoint Presentation</vt:lpstr>
      <vt:lpstr>PowerPoint Presentation</vt:lpstr>
      <vt:lpstr>PowerPoint Presentation</vt:lpstr>
      <vt:lpstr>BACK-UP SLIDES</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cp:lastModifiedBy>Sengupta, Agniv</cp:lastModifiedBy>
  <cp:revision>92</cp:revision>
  <dcterms:modified xsi:type="dcterms:W3CDTF">2025-08-06T05:00:52Z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0x0101005A3D0FA3C9C8B840BD4719EDB774EA3E</vt:lpwstr>
  </property>
</Properties>
</file>